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0" r:id="rId3"/>
    <p:sldId id="271" r:id="rId4"/>
    <p:sldId id="283" r:id="rId5"/>
    <p:sldId id="284" r:id="rId6"/>
    <p:sldId id="304" r:id="rId7"/>
    <p:sldId id="273" r:id="rId8"/>
    <p:sldId id="301" r:id="rId9"/>
    <p:sldId id="303" r:id="rId10"/>
    <p:sldId id="302" r:id="rId11"/>
    <p:sldId id="300" r:id="rId12"/>
    <p:sldId id="285" r:id="rId13"/>
    <p:sldId id="266" r:id="rId14"/>
    <p:sldId id="306" r:id="rId15"/>
    <p:sldId id="269" r:id="rId16"/>
    <p:sldId id="307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0"/>
    <p:restoredTop sz="77718" autoAdjust="0"/>
  </p:normalViewPr>
  <p:slideViewPr>
    <p:cSldViewPr snapToGrid="0" snapToObjects="1">
      <p:cViewPr varScale="1">
        <p:scale>
          <a:sx n="73" d="100"/>
          <a:sy n="73" d="100"/>
        </p:scale>
        <p:origin x="5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19077-6DF4-274A-8220-ECA40DBE9AB7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D6F50702-A1DC-C647-A981-2849EE539075}">
      <dgm:prSet phldrT="[テキスト]"/>
      <dgm:spPr/>
      <dgm:t>
        <a:bodyPr/>
        <a:lstStyle/>
        <a:p>
          <a:r>
            <a:rPr lang="ja-JP" altLang="en-US" dirty="0"/>
            <a:t>勾配を初期化</a:t>
          </a:r>
          <a:endParaRPr kumimoji="1" lang="ja-JP" altLang="en-US" dirty="0"/>
        </a:p>
      </dgm:t>
    </dgm:pt>
    <dgm:pt modelId="{96F4EC1B-4BC5-8948-B198-C78549A0A64B}" type="parTrans" cxnId="{8AB7CFC4-EF32-F44D-9C75-505EF4EFF3C6}">
      <dgm:prSet/>
      <dgm:spPr/>
      <dgm:t>
        <a:bodyPr/>
        <a:lstStyle/>
        <a:p>
          <a:endParaRPr kumimoji="1" lang="ja-JP" altLang="en-US"/>
        </a:p>
      </dgm:t>
    </dgm:pt>
    <dgm:pt modelId="{4CD3ACA5-0211-4B4D-98F7-A9D2F9360D5F}" type="sibTrans" cxnId="{8AB7CFC4-EF32-F44D-9C75-505EF4EFF3C6}">
      <dgm:prSet/>
      <dgm:spPr/>
      <dgm:t>
        <a:bodyPr/>
        <a:lstStyle/>
        <a:p>
          <a:endParaRPr kumimoji="1" lang="ja-JP" altLang="en-US"/>
        </a:p>
      </dgm:t>
    </dgm:pt>
    <dgm:pt modelId="{99987209-9D4F-2C4C-B540-E335C3ADC312}">
      <dgm:prSet phldrT="[テキスト]"/>
      <dgm:spPr/>
      <dgm:t>
        <a:bodyPr/>
        <a:lstStyle/>
        <a:p>
          <a:r>
            <a:rPr lang="ja-JP" altLang="en-US" dirty="0"/>
            <a:t>損失を計算</a:t>
          </a:r>
          <a:endParaRPr kumimoji="1" lang="ja-JP" altLang="en-US" dirty="0"/>
        </a:p>
      </dgm:t>
    </dgm:pt>
    <dgm:pt modelId="{F34A8B24-08F0-5344-975D-AECB5700E6BB}" type="parTrans" cxnId="{2562638B-DB19-6046-BBBB-152A2C583C8E}">
      <dgm:prSet/>
      <dgm:spPr/>
      <dgm:t>
        <a:bodyPr/>
        <a:lstStyle/>
        <a:p>
          <a:endParaRPr kumimoji="1" lang="ja-JP" altLang="en-US"/>
        </a:p>
      </dgm:t>
    </dgm:pt>
    <dgm:pt modelId="{D3097C8F-1ECB-394E-BC02-7E6479AFF1FB}" type="sibTrans" cxnId="{2562638B-DB19-6046-BBBB-152A2C583C8E}">
      <dgm:prSet/>
      <dgm:spPr/>
      <dgm:t>
        <a:bodyPr/>
        <a:lstStyle/>
        <a:p>
          <a:endParaRPr kumimoji="1" lang="ja-JP" altLang="en-US"/>
        </a:p>
      </dgm:t>
    </dgm:pt>
    <dgm:pt modelId="{3BCA389C-9CFB-BA41-836F-FD10515802F4}">
      <dgm:prSet phldrT="[テキスト]"/>
      <dgm:spPr/>
      <dgm:t>
        <a:bodyPr/>
        <a:lstStyle/>
        <a:p>
          <a:r>
            <a:rPr kumimoji="1" lang="ja-JP" altLang="en-US" dirty="0"/>
            <a:t>勾配を計算</a:t>
          </a:r>
        </a:p>
      </dgm:t>
    </dgm:pt>
    <dgm:pt modelId="{62F7ED75-688F-E040-B90C-0529C1695AD5}" type="parTrans" cxnId="{57E79CC2-DA15-3644-A6C7-8ED65FBD3413}">
      <dgm:prSet/>
      <dgm:spPr/>
      <dgm:t>
        <a:bodyPr/>
        <a:lstStyle/>
        <a:p>
          <a:endParaRPr kumimoji="1" lang="ja-JP" altLang="en-US"/>
        </a:p>
      </dgm:t>
    </dgm:pt>
    <dgm:pt modelId="{7FE55AAC-6AC8-A647-AF15-FDD334126095}" type="sibTrans" cxnId="{57E79CC2-DA15-3644-A6C7-8ED65FBD3413}">
      <dgm:prSet/>
      <dgm:spPr/>
      <dgm:t>
        <a:bodyPr/>
        <a:lstStyle/>
        <a:p>
          <a:endParaRPr kumimoji="1" lang="ja-JP" altLang="en-US"/>
        </a:p>
      </dgm:t>
    </dgm:pt>
    <dgm:pt modelId="{C1AEAA22-1302-6B40-97AA-212672103B00}">
      <dgm:prSet phldrT="[テキスト]"/>
      <dgm:spPr/>
      <dgm:t>
        <a:bodyPr/>
        <a:lstStyle/>
        <a:p>
          <a:r>
            <a:rPr lang="ja-JP" altLang="en-US" dirty="0"/>
            <a:t>パラメータを更新</a:t>
          </a:r>
          <a:endParaRPr kumimoji="1" lang="ja-JP" altLang="en-US" dirty="0"/>
        </a:p>
      </dgm:t>
    </dgm:pt>
    <dgm:pt modelId="{FF225BE8-9937-A24E-A088-03C7F00CEF06}" type="parTrans" cxnId="{B7E95DB9-8A02-C14B-B5E5-638B818B1030}">
      <dgm:prSet/>
      <dgm:spPr/>
      <dgm:t>
        <a:bodyPr/>
        <a:lstStyle/>
        <a:p>
          <a:endParaRPr kumimoji="1" lang="ja-JP" altLang="en-US"/>
        </a:p>
      </dgm:t>
    </dgm:pt>
    <dgm:pt modelId="{BF4C564F-C5F9-FD49-B7B6-5D16B911E6C2}" type="sibTrans" cxnId="{B7E95DB9-8A02-C14B-B5E5-638B818B1030}">
      <dgm:prSet/>
      <dgm:spPr/>
      <dgm:t>
        <a:bodyPr/>
        <a:lstStyle/>
        <a:p>
          <a:endParaRPr kumimoji="1" lang="ja-JP" altLang="en-US"/>
        </a:p>
      </dgm:t>
    </dgm:pt>
    <dgm:pt modelId="{350885E5-BB6F-8B46-ABC6-03B53FCC7745}">
      <dgm:prSet phldrT="[テキスト]"/>
      <dgm:spPr/>
      <dgm:t>
        <a:bodyPr/>
        <a:lstStyle/>
        <a:p>
          <a:pPr rtl="0"/>
          <a:r>
            <a:rPr kumimoji="1" lang="ja-JP" altLang="en-US" dirty="0"/>
            <a:t>答えを予測</a:t>
          </a:r>
        </a:p>
      </dgm:t>
    </dgm:pt>
    <dgm:pt modelId="{C43E3B86-FB52-A743-B2DA-250AEEF627CD}" type="parTrans" cxnId="{B6F4F725-8D70-7342-829B-553D19F9F9F3}">
      <dgm:prSet/>
      <dgm:spPr/>
      <dgm:t>
        <a:bodyPr/>
        <a:lstStyle/>
        <a:p>
          <a:endParaRPr kumimoji="1" lang="ja-JP" altLang="en-US"/>
        </a:p>
      </dgm:t>
    </dgm:pt>
    <dgm:pt modelId="{BE50C09F-E184-0A4B-81AE-0389449A68C0}" type="sibTrans" cxnId="{B6F4F725-8D70-7342-829B-553D19F9F9F3}">
      <dgm:prSet/>
      <dgm:spPr/>
      <dgm:t>
        <a:bodyPr/>
        <a:lstStyle/>
        <a:p>
          <a:endParaRPr kumimoji="1" lang="ja-JP" altLang="en-US"/>
        </a:p>
      </dgm:t>
    </dgm:pt>
    <dgm:pt modelId="{E1716E14-60BA-B541-9605-A97DE034B36E}" type="pres">
      <dgm:prSet presAssocID="{DEC19077-6DF4-274A-8220-ECA40DBE9AB7}" presName="cycle" presStyleCnt="0">
        <dgm:presLayoutVars>
          <dgm:dir/>
          <dgm:resizeHandles val="exact"/>
        </dgm:presLayoutVars>
      </dgm:prSet>
      <dgm:spPr/>
    </dgm:pt>
    <dgm:pt modelId="{509F1875-E9A9-C74B-84F7-246BB37BE01B}" type="pres">
      <dgm:prSet presAssocID="{D6F50702-A1DC-C647-A981-2849EE539075}" presName="node" presStyleLbl="node1" presStyleIdx="0" presStyleCnt="5">
        <dgm:presLayoutVars>
          <dgm:bulletEnabled val="1"/>
        </dgm:presLayoutVars>
      </dgm:prSet>
      <dgm:spPr/>
    </dgm:pt>
    <dgm:pt modelId="{D284FAC4-392D-1949-845A-F63842760DEE}" type="pres">
      <dgm:prSet presAssocID="{4CD3ACA5-0211-4B4D-98F7-A9D2F9360D5F}" presName="sibTrans" presStyleLbl="sibTrans2D1" presStyleIdx="0" presStyleCnt="5"/>
      <dgm:spPr/>
    </dgm:pt>
    <dgm:pt modelId="{68BB2B7D-ABFE-E344-8425-3BDBC71239CB}" type="pres">
      <dgm:prSet presAssocID="{4CD3ACA5-0211-4B4D-98F7-A9D2F9360D5F}" presName="connectorText" presStyleLbl="sibTrans2D1" presStyleIdx="0" presStyleCnt="5"/>
      <dgm:spPr/>
    </dgm:pt>
    <dgm:pt modelId="{797EC523-243C-524C-A2CC-630929008F42}" type="pres">
      <dgm:prSet presAssocID="{350885E5-BB6F-8B46-ABC6-03B53FCC7745}" presName="node" presStyleLbl="node1" presStyleIdx="1" presStyleCnt="5">
        <dgm:presLayoutVars>
          <dgm:bulletEnabled val="1"/>
        </dgm:presLayoutVars>
      </dgm:prSet>
      <dgm:spPr/>
    </dgm:pt>
    <dgm:pt modelId="{7F2B123E-8A8A-754B-8064-D4D9E64444B7}" type="pres">
      <dgm:prSet presAssocID="{BE50C09F-E184-0A4B-81AE-0389449A68C0}" presName="sibTrans" presStyleLbl="sibTrans2D1" presStyleIdx="1" presStyleCnt="5"/>
      <dgm:spPr/>
    </dgm:pt>
    <dgm:pt modelId="{74C83287-50AC-D943-BE5E-2D344E28D3CC}" type="pres">
      <dgm:prSet presAssocID="{BE50C09F-E184-0A4B-81AE-0389449A68C0}" presName="connectorText" presStyleLbl="sibTrans2D1" presStyleIdx="1" presStyleCnt="5"/>
      <dgm:spPr/>
    </dgm:pt>
    <dgm:pt modelId="{17684C03-5F98-0843-AE2E-A3282F680356}" type="pres">
      <dgm:prSet presAssocID="{99987209-9D4F-2C4C-B540-E335C3ADC312}" presName="node" presStyleLbl="node1" presStyleIdx="2" presStyleCnt="5">
        <dgm:presLayoutVars>
          <dgm:bulletEnabled val="1"/>
        </dgm:presLayoutVars>
      </dgm:prSet>
      <dgm:spPr/>
    </dgm:pt>
    <dgm:pt modelId="{4745F806-6FCF-9949-B814-2CC13F4C0FD2}" type="pres">
      <dgm:prSet presAssocID="{D3097C8F-1ECB-394E-BC02-7E6479AFF1FB}" presName="sibTrans" presStyleLbl="sibTrans2D1" presStyleIdx="2" presStyleCnt="5"/>
      <dgm:spPr/>
    </dgm:pt>
    <dgm:pt modelId="{3E005131-1231-1743-ABA2-3774FEC6B77B}" type="pres">
      <dgm:prSet presAssocID="{D3097C8F-1ECB-394E-BC02-7E6479AFF1FB}" presName="connectorText" presStyleLbl="sibTrans2D1" presStyleIdx="2" presStyleCnt="5"/>
      <dgm:spPr/>
    </dgm:pt>
    <dgm:pt modelId="{BB6C937F-DD12-CB4C-BB81-F651A4C84AE0}" type="pres">
      <dgm:prSet presAssocID="{3BCA389C-9CFB-BA41-836F-FD10515802F4}" presName="node" presStyleLbl="node1" presStyleIdx="3" presStyleCnt="5">
        <dgm:presLayoutVars>
          <dgm:bulletEnabled val="1"/>
        </dgm:presLayoutVars>
      </dgm:prSet>
      <dgm:spPr/>
    </dgm:pt>
    <dgm:pt modelId="{B7C0B742-8B3D-FE4E-8D7F-8447DFEED76E}" type="pres">
      <dgm:prSet presAssocID="{7FE55AAC-6AC8-A647-AF15-FDD334126095}" presName="sibTrans" presStyleLbl="sibTrans2D1" presStyleIdx="3" presStyleCnt="5"/>
      <dgm:spPr/>
    </dgm:pt>
    <dgm:pt modelId="{CEF2CF4C-B433-6543-8D30-86998EBB261B}" type="pres">
      <dgm:prSet presAssocID="{7FE55AAC-6AC8-A647-AF15-FDD334126095}" presName="connectorText" presStyleLbl="sibTrans2D1" presStyleIdx="3" presStyleCnt="5"/>
      <dgm:spPr/>
    </dgm:pt>
    <dgm:pt modelId="{77E752CF-C951-4A49-9B91-411C8CCDF66D}" type="pres">
      <dgm:prSet presAssocID="{C1AEAA22-1302-6B40-97AA-212672103B00}" presName="node" presStyleLbl="node1" presStyleIdx="4" presStyleCnt="5">
        <dgm:presLayoutVars>
          <dgm:bulletEnabled val="1"/>
        </dgm:presLayoutVars>
      </dgm:prSet>
      <dgm:spPr/>
    </dgm:pt>
    <dgm:pt modelId="{A91681F2-BCE8-2B4B-ACC8-8FF8B6906280}" type="pres">
      <dgm:prSet presAssocID="{BF4C564F-C5F9-FD49-B7B6-5D16B911E6C2}" presName="sibTrans" presStyleLbl="sibTrans2D1" presStyleIdx="4" presStyleCnt="5"/>
      <dgm:spPr/>
    </dgm:pt>
    <dgm:pt modelId="{B1EC61F9-C845-D141-BA8B-7D9163566E55}" type="pres">
      <dgm:prSet presAssocID="{BF4C564F-C5F9-FD49-B7B6-5D16B911E6C2}" presName="connectorText" presStyleLbl="sibTrans2D1" presStyleIdx="4" presStyleCnt="5"/>
      <dgm:spPr/>
    </dgm:pt>
  </dgm:ptLst>
  <dgm:cxnLst>
    <dgm:cxn modelId="{B9C92B0A-D07E-7249-B110-4A3B4CB20D88}" type="presOf" srcId="{7FE55AAC-6AC8-A647-AF15-FDD334126095}" destId="{CEF2CF4C-B433-6543-8D30-86998EBB261B}" srcOrd="1" destOrd="0" presId="urn:microsoft.com/office/officeart/2005/8/layout/cycle2"/>
    <dgm:cxn modelId="{4756D31D-6C08-1345-895B-EFF20979F649}" type="presOf" srcId="{DEC19077-6DF4-274A-8220-ECA40DBE9AB7}" destId="{E1716E14-60BA-B541-9605-A97DE034B36E}" srcOrd="0" destOrd="0" presId="urn:microsoft.com/office/officeart/2005/8/layout/cycle2"/>
    <dgm:cxn modelId="{B6F4F725-8D70-7342-829B-553D19F9F9F3}" srcId="{DEC19077-6DF4-274A-8220-ECA40DBE9AB7}" destId="{350885E5-BB6F-8B46-ABC6-03B53FCC7745}" srcOrd="1" destOrd="0" parTransId="{C43E3B86-FB52-A743-B2DA-250AEEF627CD}" sibTransId="{BE50C09F-E184-0A4B-81AE-0389449A68C0}"/>
    <dgm:cxn modelId="{81A24D37-B1AB-1B4F-8F8C-0D0F3109B170}" type="presOf" srcId="{D6F50702-A1DC-C647-A981-2849EE539075}" destId="{509F1875-E9A9-C74B-84F7-246BB37BE01B}" srcOrd="0" destOrd="0" presId="urn:microsoft.com/office/officeart/2005/8/layout/cycle2"/>
    <dgm:cxn modelId="{FBE25644-6F3B-CC4C-A4FE-BA050E2FE090}" type="presOf" srcId="{D3097C8F-1ECB-394E-BC02-7E6479AFF1FB}" destId="{4745F806-6FCF-9949-B814-2CC13F4C0FD2}" srcOrd="0" destOrd="0" presId="urn:microsoft.com/office/officeart/2005/8/layout/cycle2"/>
    <dgm:cxn modelId="{3AD3464F-3C37-684E-9FF0-F2649952CBD5}" type="presOf" srcId="{BE50C09F-E184-0A4B-81AE-0389449A68C0}" destId="{74C83287-50AC-D943-BE5E-2D344E28D3CC}" srcOrd="1" destOrd="0" presId="urn:microsoft.com/office/officeart/2005/8/layout/cycle2"/>
    <dgm:cxn modelId="{0551CE5B-3409-FD4E-BEDF-C2B5F932BC76}" type="presOf" srcId="{4CD3ACA5-0211-4B4D-98F7-A9D2F9360D5F}" destId="{68BB2B7D-ABFE-E344-8425-3BDBC71239CB}" srcOrd="1" destOrd="0" presId="urn:microsoft.com/office/officeart/2005/8/layout/cycle2"/>
    <dgm:cxn modelId="{A9DF9964-E022-6741-8128-CF1C0F72606A}" type="presOf" srcId="{4CD3ACA5-0211-4B4D-98F7-A9D2F9360D5F}" destId="{D284FAC4-392D-1949-845A-F63842760DEE}" srcOrd="0" destOrd="0" presId="urn:microsoft.com/office/officeart/2005/8/layout/cycle2"/>
    <dgm:cxn modelId="{24294B70-AFD2-F447-961D-D257A6FB7083}" type="presOf" srcId="{C1AEAA22-1302-6B40-97AA-212672103B00}" destId="{77E752CF-C951-4A49-9B91-411C8CCDF66D}" srcOrd="0" destOrd="0" presId="urn:microsoft.com/office/officeart/2005/8/layout/cycle2"/>
    <dgm:cxn modelId="{D8191A8B-64C3-8C4F-951D-6FAB3684E87C}" type="presOf" srcId="{350885E5-BB6F-8B46-ABC6-03B53FCC7745}" destId="{797EC523-243C-524C-A2CC-630929008F42}" srcOrd="0" destOrd="0" presId="urn:microsoft.com/office/officeart/2005/8/layout/cycle2"/>
    <dgm:cxn modelId="{2562638B-DB19-6046-BBBB-152A2C583C8E}" srcId="{DEC19077-6DF4-274A-8220-ECA40DBE9AB7}" destId="{99987209-9D4F-2C4C-B540-E335C3ADC312}" srcOrd="2" destOrd="0" parTransId="{F34A8B24-08F0-5344-975D-AECB5700E6BB}" sibTransId="{D3097C8F-1ECB-394E-BC02-7E6479AFF1FB}"/>
    <dgm:cxn modelId="{5D1F54A6-4C2B-AA49-9A0A-9AA59DFD4791}" type="presOf" srcId="{99987209-9D4F-2C4C-B540-E335C3ADC312}" destId="{17684C03-5F98-0843-AE2E-A3282F680356}" srcOrd="0" destOrd="0" presId="urn:microsoft.com/office/officeart/2005/8/layout/cycle2"/>
    <dgm:cxn modelId="{CE1C50AB-3676-5146-AFE9-EFB885C96AA5}" type="presOf" srcId="{BF4C564F-C5F9-FD49-B7B6-5D16B911E6C2}" destId="{B1EC61F9-C845-D141-BA8B-7D9163566E55}" srcOrd="1" destOrd="0" presId="urn:microsoft.com/office/officeart/2005/8/layout/cycle2"/>
    <dgm:cxn modelId="{64D0FCB2-141B-2044-A6ED-873948BB18E0}" type="presOf" srcId="{BF4C564F-C5F9-FD49-B7B6-5D16B911E6C2}" destId="{A91681F2-BCE8-2B4B-ACC8-8FF8B6906280}" srcOrd="0" destOrd="0" presId="urn:microsoft.com/office/officeart/2005/8/layout/cycle2"/>
    <dgm:cxn modelId="{B7E95DB9-8A02-C14B-B5E5-638B818B1030}" srcId="{DEC19077-6DF4-274A-8220-ECA40DBE9AB7}" destId="{C1AEAA22-1302-6B40-97AA-212672103B00}" srcOrd="4" destOrd="0" parTransId="{FF225BE8-9937-A24E-A088-03C7F00CEF06}" sibTransId="{BF4C564F-C5F9-FD49-B7B6-5D16B911E6C2}"/>
    <dgm:cxn modelId="{57E79CC2-DA15-3644-A6C7-8ED65FBD3413}" srcId="{DEC19077-6DF4-274A-8220-ECA40DBE9AB7}" destId="{3BCA389C-9CFB-BA41-836F-FD10515802F4}" srcOrd="3" destOrd="0" parTransId="{62F7ED75-688F-E040-B90C-0529C1695AD5}" sibTransId="{7FE55AAC-6AC8-A647-AF15-FDD334126095}"/>
    <dgm:cxn modelId="{8AB7CFC4-EF32-F44D-9C75-505EF4EFF3C6}" srcId="{DEC19077-6DF4-274A-8220-ECA40DBE9AB7}" destId="{D6F50702-A1DC-C647-A981-2849EE539075}" srcOrd="0" destOrd="0" parTransId="{96F4EC1B-4BC5-8948-B198-C78549A0A64B}" sibTransId="{4CD3ACA5-0211-4B4D-98F7-A9D2F9360D5F}"/>
    <dgm:cxn modelId="{E2BF0CDB-1B09-7B46-BCE5-39424BC44210}" type="presOf" srcId="{BE50C09F-E184-0A4B-81AE-0389449A68C0}" destId="{7F2B123E-8A8A-754B-8064-D4D9E64444B7}" srcOrd="0" destOrd="0" presId="urn:microsoft.com/office/officeart/2005/8/layout/cycle2"/>
    <dgm:cxn modelId="{5E4F82DF-7046-DD46-8476-19ADB6A3D59F}" type="presOf" srcId="{D3097C8F-1ECB-394E-BC02-7E6479AFF1FB}" destId="{3E005131-1231-1743-ABA2-3774FEC6B77B}" srcOrd="1" destOrd="0" presId="urn:microsoft.com/office/officeart/2005/8/layout/cycle2"/>
    <dgm:cxn modelId="{BE0124E9-15B4-1045-B921-AC9086E32126}" type="presOf" srcId="{3BCA389C-9CFB-BA41-836F-FD10515802F4}" destId="{BB6C937F-DD12-CB4C-BB81-F651A4C84AE0}" srcOrd="0" destOrd="0" presId="urn:microsoft.com/office/officeart/2005/8/layout/cycle2"/>
    <dgm:cxn modelId="{D23867F4-C00D-CB4C-B8A0-87ACFB395053}" type="presOf" srcId="{7FE55AAC-6AC8-A647-AF15-FDD334126095}" destId="{B7C0B742-8B3D-FE4E-8D7F-8447DFEED76E}" srcOrd="0" destOrd="0" presId="urn:microsoft.com/office/officeart/2005/8/layout/cycle2"/>
    <dgm:cxn modelId="{904827FE-BC8B-3742-8B91-6C0624901588}" type="presParOf" srcId="{E1716E14-60BA-B541-9605-A97DE034B36E}" destId="{509F1875-E9A9-C74B-84F7-246BB37BE01B}" srcOrd="0" destOrd="0" presId="urn:microsoft.com/office/officeart/2005/8/layout/cycle2"/>
    <dgm:cxn modelId="{7BC6FE0A-0999-3E4F-AA3C-3BB74594D629}" type="presParOf" srcId="{E1716E14-60BA-B541-9605-A97DE034B36E}" destId="{D284FAC4-392D-1949-845A-F63842760DEE}" srcOrd="1" destOrd="0" presId="urn:microsoft.com/office/officeart/2005/8/layout/cycle2"/>
    <dgm:cxn modelId="{C5A6D1FA-4736-6543-9A08-6777535A085D}" type="presParOf" srcId="{D284FAC4-392D-1949-845A-F63842760DEE}" destId="{68BB2B7D-ABFE-E344-8425-3BDBC71239CB}" srcOrd="0" destOrd="0" presId="urn:microsoft.com/office/officeart/2005/8/layout/cycle2"/>
    <dgm:cxn modelId="{6161332F-C624-9147-AAAC-3B643E5E7A11}" type="presParOf" srcId="{E1716E14-60BA-B541-9605-A97DE034B36E}" destId="{797EC523-243C-524C-A2CC-630929008F42}" srcOrd="2" destOrd="0" presId="urn:microsoft.com/office/officeart/2005/8/layout/cycle2"/>
    <dgm:cxn modelId="{F80E8A7A-32C8-5748-8EF7-8993502CE9A8}" type="presParOf" srcId="{E1716E14-60BA-B541-9605-A97DE034B36E}" destId="{7F2B123E-8A8A-754B-8064-D4D9E64444B7}" srcOrd="3" destOrd="0" presId="urn:microsoft.com/office/officeart/2005/8/layout/cycle2"/>
    <dgm:cxn modelId="{08FF3A51-1D04-D949-AFAF-B07E5651127A}" type="presParOf" srcId="{7F2B123E-8A8A-754B-8064-D4D9E64444B7}" destId="{74C83287-50AC-D943-BE5E-2D344E28D3CC}" srcOrd="0" destOrd="0" presId="urn:microsoft.com/office/officeart/2005/8/layout/cycle2"/>
    <dgm:cxn modelId="{F1131174-3EF8-114D-9CFC-08520D286B54}" type="presParOf" srcId="{E1716E14-60BA-B541-9605-A97DE034B36E}" destId="{17684C03-5F98-0843-AE2E-A3282F680356}" srcOrd="4" destOrd="0" presId="urn:microsoft.com/office/officeart/2005/8/layout/cycle2"/>
    <dgm:cxn modelId="{8A56EA1F-C4B5-404A-B1E3-27A0AA04DE6F}" type="presParOf" srcId="{E1716E14-60BA-B541-9605-A97DE034B36E}" destId="{4745F806-6FCF-9949-B814-2CC13F4C0FD2}" srcOrd="5" destOrd="0" presId="urn:microsoft.com/office/officeart/2005/8/layout/cycle2"/>
    <dgm:cxn modelId="{A35A9147-1538-394B-974B-826207986F47}" type="presParOf" srcId="{4745F806-6FCF-9949-B814-2CC13F4C0FD2}" destId="{3E005131-1231-1743-ABA2-3774FEC6B77B}" srcOrd="0" destOrd="0" presId="urn:microsoft.com/office/officeart/2005/8/layout/cycle2"/>
    <dgm:cxn modelId="{170284D0-ED1A-874C-89EF-5463224BBD7F}" type="presParOf" srcId="{E1716E14-60BA-B541-9605-A97DE034B36E}" destId="{BB6C937F-DD12-CB4C-BB81-F651A4C84AE0}" srcOrd="6" destOrd="0" presId="urn:microsoft.com/office/officeart/2005/8/layout/cycle2"/>
    <dgm:cxn modelId="{012FF2F7-FCCA-B146-BD48-D737673858E4}" type="presParOf" srcId="{E1716E14-60BA-B541-9605-A97DE034B36E}" destId="{B7C0B742-8B3D-FE4E-8D7F-8447DFEED76E}" srcOrd="7" destOrd="0" presId="urn:microsoft.com/office/officeart/2005/8/layout/cycle2"/>
    <dgm:cxn modelId="{FB52149F-4C95-B04C-B339-278EFDCB98AC}" type="presParOf" srcId="{B7C0B742-8B3D-FE4E-8D7F-8447DFEED76E}" destId="{CEF2CF4C-B433-6543-8D30-86998EBB261B}" srcOrd="0" destOrd="0" presId="urn:microsoft.com/office/officeart/2005/8/layout/cycle2"/>
    <dgm:cxn modelId="{03B67402-2CE2-064F-B8A6-BFAB26C8EB98}" type="presParOf" srcId="{E1716E14-60BA-B541-9605-A97DE034B36E}" destId="{77E752CF-C951-4A49-9B91-411C8CCDF66D}" srcOrd="8" destOrd="0" presId="urn:microsoft.com/office/officeart/2005/8/layout/cycle2"/>
    <dgm:cxn modelId="{8695B6A2-93F1-B148-9E4F-9C749EF94F83}" type="presParOf" srcId="{E1716E14-60BA-B541-9605-A97DE034B36E}" destId="{A91681F2-BCE8-2B4B-ACC8-8FF8B6906280}" srcOrd="9" destOrd="0" presId="urn:microsoft.com/office/officeart/2005/8/layout/cycle2"/>
    <dgm:cxn modelId="{01DD7807-2756-1C41-AAED-0D793BA32A14}" type="presParOf" srcId="{A91681F2-BCE8-2B4B-ACC8-8FF8B6906280}" destId="{B1EC61F9-C845-D141-BA8B-7D9163566E5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19077-6DF4-274A-8220-ECA40DBE9AB7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D6F50702-A1DC-C647-A981-2849EE539075}">
      <dgm:prSet phldrT="[テキスト]"/>
      <dgm:spPr/>
      <dgm:t>
        <a:bodyPr/>
        <a:lstStyle/>
        <a:p>
          <a:r>
            <a:rPr lang="ja-JP" altLang="en-US" dirty="0"/>
            <a:t>勾配を初期化</a:t>
          </a:r>
          <a:endParaRPr kumimoji="1" lang="ja-JP" altLang="en-US" dirty="0"/>
        </a:p>
      </dgm:t>
    </dgm:pt>
    <dgm:pt modelId="{96F4EC1B-4BC5-8948-B198-C78549A0A64B}" type="parTrans" cxnId="{8AB7CFC4-EF32-F44D-9C75-505EF4EFF3C6}">
      <dgm:prSet/>
      <dgm:spPr/>
      <dgm:t>
        <a:bodyPr/>
        <a:lstStyle/>
        <a:p>
          <a:endParaRPr kumimoji="1" lang="ja-JP" altLang="en-US"/>
        </a:p>
      </dgm:t>
    </dgm:pt>
    <dgm:pt modelId="{4CD3ACA5-0211-4B4D-98F7-A9D2F9360D5F}" type="sibTrans" cxnId="{8AB7CFC4-EF32-F44D-9C75-505EF4EFF3C6}">
      <dgm:prSet/>
      <dgm:spPr/>
      <dgm:t>
        <a:bodyPr/>
        <a:lstStyle/>
        <a:p>
          <a:endParaRPr kumimoji="1" lang="ja-JP" altLang="en-US"/>
        </a:p>
      </dgm:t>
    </dgm:pt>
    <dgm:pt modelId="{99987209-9D4F-2C4C-B540-E335C3ADC312}">
      <dgm:prSet phldrT="[テキスト]"/>
      <dgm:spPr/>
      <dgm:t>
        <a:bodyPr/>
        <a:lstStyle/>
        <a:p>
          <a:r>
            <a:rPr lang="ja-JP" altLang="en-US" dirty="0"/>
            <a:t>損失を計算</a:t>
          </a:r>
          <a:endParaRPr kumimoji="1" lang="ja-JP" altLang="en-US" dirty="0"/>
        </a:p>
      </dgm:t>
    </dgm:pt>
    <dgm:pt modelId="{F34A8B24-08F0-5344-975D-AECB5700E6BB}" type="parTrans" cxnId="{2562638B-DB19-6046-BBBB-152A2C583C8E}">
      <dgm:prSet/>
      <dgm:spPr/>
      <dgm:t>
        <a:bodyPr/>
        <a:lstStyle/>
        <a:p>
          <a:endParaRPr kumimoji="1" lang="ja-JP" altLang="en-US"/>
        </a:p>
      </dgm:t>
    </dgm:pt>
    <dgm:pt modelId="{D3097C8F-1ECB-394E-BC02-7E6479AFF1FB}" type="sibTrans" cxnId="{2562638B-DB19-6046-BBBB-152A2C583C8E}">
      <dgm:prSet/>
      <dgm:spPr/>
      <dgm:t>
        <a:bodyPr/>
        <a:lstStyle/>
        <a:p>
          <a:endParaRPr kumimoji="1" lang="ja-JP" altLang="en-US"/>
        </a:p>
      </dgm:t>
    </dgm:pt>
    <dgm:pt modelId="{3BCA389C-9CFB-BA41-836F-FD10515802F4}">
      <dgm:prSet phldrT="[テキスト]"/>
      <dgm:spPr/>
      <dgm:t>
        <a:bodyPr/>
        <a:lstStyle/>
        <a:p>
          <a:r>
            <a:rPr kumimoji="1" lang="ja-JP" altLang="en-US" dirty="0"/>
            <a:t>勾配を計算</a:t>
          </a:r>
        </a:p>
      </dgm:t>
    </dgm:pt>
    <dgm:pt modelId="{62F7ED75-688F-E040-B90C-0529C1695AD5}" type="parTrans" cxnId="{57E79CC2-DA15-3644-A6C7-8ED65FBD3413}">
      <dgm:prSet/>
      <dgm:spPr/>
      <dgm:t>
        <a:bodyPr/>
        <a:lstStyle/>
        <a:p>
          <a:endParaRPr kumimoji="1" lang="ja-JP" altLang="en-US"/>
        </a:p>
      </dgm:t>
    </dgm:pt>
    <dgm:pt modelId="{7FE55AAC-6AC8-A647-AF15-FDD334126095}" type="sibTrans" cxnId="{57E79CC2-DA15-3644-A6C7-8ED65FBD3413}">
      <dgm:prSet/>
      <dgm:spPr/>
      <dgm:t>
        <a:bodyPr/>
        <a:lstStyle/>
        <a:p>
          <a:endParaRPr kumimoji="1" lang="ja-JP" altLang="en-US"/>
        </a:p>
      </dgm:t>
    </dgm:pt>
    <dgm:pt modelId="{C1AEAA22-1302-6B40-97AA-212672103B00}">
      <dgm:prSet phldrT="[テキスト]"/>
      <dgm:spPr/>
      <dgm:t>
        <a:bodyPr/>
        <a:lstStyle/>
        <a:p>
          <a:r>
            <a:rPr lang="ja-JP" altLang="en-US" dirty="0"/>
            <a:t>パラメータを更新</a:t>
          </a:r>
          <a:endParaRPr kumimoji="1" lang="ja-JP" altLang="en-US" dirty="0"/>
        </a:p>
      </dgm:t>
    </dgm:pt>
    <dgm:pt modelId="{FF225BE8-9937-A24E-A088-03C7F00CEF06}" type="parTrans" cxnId="{B7E95DB9-8A02-C14B-B5E5-638B818B1030}">
      <dgm:prSet/>
      <dgm:spPr/>
      <dgm:t>
        <a:bodyPr/>
        <a:lstStyle/>
        <a:p>
          <a:endParaRPr kumimoji="1" lang="ja-JP" altLang="en-US"/>
        </a:p>
      </dgm:t>
    </dgm:pt>
    <dgm:pt modelId="{BF4C564F-C5F9-FD49-B7B6-5D16B911E6C2}" type="sibTrans" cxnId="{B7E95DB9-8A02-C14B-B5E5-638B818B1030}">
      <dgm:prSet/>
      <dgm:spPr/>
      <dgm:t>
        <a:bodyPr/>
        <a:lstStyle/>
        <a:p>
          <a:endParaRPr kumimoji="1" lang="ja-JP" altLang="en-US"/>
        </a:p>
      </dgm:t>
    </dgm:pt>
    <dgm:pt modelId="{350885E5-BB6F-8B46-ABC6-03B53FCC7745}">
      <dgm:prSet phldrT="[テキスト]"/>
      <dgm:spPr/>
      <dgm:t>
        <a:bodyPr/>
        <a:lstStyle/>
        <a:p>
          <a:pPr rtl="0"/>
          <a:r>
            <a:rPr kumimoji="1" lang="ja-JP" altLang="en-US" dirty="0"/>
            <a:t>答えを予測</a:t>
          </a:r>
        </a:p>
      </dgm:t>
    </dgm:pt>
    <dgm:pt modelId="{C43E3B86-FB52-A743-B2DA-250AEEF627CD}" type="parTrans" cxnId="{B6F4F725-8D70-7342-829B-553D19F9F9F3}">
      <dgm:prSet/>
      <dgm:spPr/>
      <dgm:t>
        <a:bodyPr/>
        <a:lstStyle/>
        <a:p>
          <a:endParaRPr kumimoji="1" lang="ja-JP" altLang="en-US"/>
        </a:p>
      </dgm:t>
    </dgm:pt>
    <dgm:pt modelId="{BE50C09F-E184-0A4B-81AE-0389449A68C0}" type="sibTrans" cxnId="{B6F4F725-8D70-7342-829B-553D19F9F9F3}">
      <dgm:prSet/>
      <dgm:spPr/>
      <dgm:t>
        <a:bodyPr/>
        <a:lstStyle/>
        <a:p>
          <a:endParaRPr kumimoji="1" lang="ja-JP" altLang="en-US"/>
        </a:p>
      </dgm:t>
    </dgm:pt>
    <dgm:pt modelId="{E1716E14-60BA-B541-9605-A97DE034B36E}" type="pres">
      <dgm:prSet presAssocID="{DEC19077-6DF4-274A-8220-ECA40DBE9AB7}" presName="cycle" presStyleCnt="0">
        <dgm:presLayoutVars>
          <dgm:dir/>
          <dgm:resizeHandles val="exact"/>
        </dgm:presLayoutVars>
      </dgm:prSet>
      <dgm:spPr/>
    </dgm:pt>
    <dgm:pt modelId="{509F1875-E9A9-C74B-84F7-246BB37BE01B}" type="pres">
      <dgm:prSet presAssocID="{D6F50702-A1DC-C647-A981-2849EE539075}" presName="node" presStyleLbl="node1" presStyleIdx="0" presStyleCnt="5">
        <dgm:presLayoutVars>
          <dgm:bulletEnabled val="1"/>
        </dgm:presLayoutVars>
      </dgm:prSet>
      <dgm:spPr/>
    </dgm:pt>
    <dgm:pt modelId="{D284FAC4-392D-1949-845A-F63842760DEE}" type="pres">
      <dgm:prSet presAssocID="{4CD3ACA5-0211-4B4D-98F7-A9D2F9360D5F}" presName="sibTrans" presStyleLbl="sibTrans2D1" presStyleIdx="0" presStyleCnt="5"/>
      <dgm:spPr/>
    </dgm:pt>
    <dgm:pt modelId="{68BB2B7D-ABFE-E344-8425-3BDBC71239CB}" type="pres">
      <dgm:prSet presAssocID="{4CD3ACA5-0211-4B4D-98F7-A9D2F9360D5F}" presName="connectorText" presStyleLbl="sibTrans2D1" presStyleIdx="0" presStyleCnt="5"/>
      <dgm:spPr/>
    </dgm:pt>
    <dgm:pt modelId="{797EC523-243C-524C-A2CC-630929008F42}" type="pres">
      <dgm:prSet presAssocID="{350885E5-BB6F-8B46-ABC6-03B53FCC7745}" presName="node" presStyleLbl="node1" presStyleIdx="1" presStyleCnt="5">
        <dgm:presLayoutVars>
          <dgm:bulletEnabled val="1"/>
        </dgm:presLayoutVars>
      </dgm:prSet>
      <dgm:spPr/>
    </dgm:pt>
    <dgm:pt modelId="{7F2B123E-8A8A-754B-8064-D4D9E64444B7}" type="pres">
      <dgm:prSet presAssocID="{BE50C09F-E184-0A4B-81AE-0389449A68C0}" presName="sibTrans" presStyleLbl="sibTrans2D1" presStyleIdx="1" presStyleCnt="5"/>
      <dgm:spPr/>
    </dgm:pt>
    <dgm:pt modelId="{74C83287-50AC-D943-BE5E-2D344E28D3CC}" type="pres">
      <dgm:prSet presAssocID="{BE50C09F-E184-0A4B-81AE-0389449A68C0}" presName="connectorText" presStyleLbl="sibTrans2D1" presStyleIdx="1" presStyleCnt="5"/>
      <dgm:spPr/>
    </dgm:pt>
    <dgm:pt modelId="{17684C03-5F98-0843-AE2E-A3282F680356}" type="pres">
      <dgm:prSet presAssocID="{99987209-9D4F-2C4C-B540-E335C3ADC312}" presName="node" presStyleLbl="node1" presStyleIdx="2" presStyleCnt="5">
        <dgm:presLayoutVars>
          <dgm:bulletEnabled val="1"/>
        </dgm:presLayoutVars>
      </dgm:prSet>
      <dgm:spPr/>
    </dgm:pt>
    <dgm:pt modelId="{4745F806-6FCF-9949-B814-2CC13F4C0FD2}" type="pres">
      <dgm:prSet presAssocID="{D3097C8F-1ECB-394E-BC02-7E6479AFF1FB}" presName="sibTrans" presStyleLbl="sibTrans2D1" presStyleIdx="2" presStyleCnt="5"/>
      <dgm:spPr/>
    </dgm:pt>
    <dgm:pt modelId="{3E005131-1231-1743-ABA2-3774FEC6B77B}" type="pres">
      <dgm:prSet presAssocID="{D3097C8F-1ECB-394E-BC02-7E6479AFF1FB}" presName="connectorText" presStyleLbl="sibTrans2D1" presStyleIdx="2" presStyleCnt="5"/>
      <dgm:spPr/>
    </dgm:pt>
    <dgm:pt modelId="{BB6C937F-DD12-CB4C-BB81-F651A4C84AE0}" type="pres">
      <dgm:prSet presAssocID="{3BCA389C-9CFB-BA41-836F-FD10515802F4}" presName="node" presStyleLbl="node1" presStyleIdx="3" presStyleCnt="5">
        <dgm:presLayoutVars>
          <dgm:bulletEnabled val="1"/>
        </dgm:presLayoutVars>
      </dgm:prSet>
      <dgm:spPr/>
    </dgm:pt>
    <dgm:pt modelId="{B7C0B742-8B3D-FE4E-8D7F-8447DFEED76E}" type="pres">
      <dgm:prSet presAssocID="{7FE55AAC-6AC8-A647-AF15-FDD334126095}" presName="sibTrans" presStyleLbl="sibTrans2D1" presStyleIdx="3" presStyleCnt="5"/>
      <dgm:spPr/>
    </dgm:pt>
    <dgm:pt modelId="{CEF2CF4C-B433-6543-8D30-86998EBB261B}" type="pres">
      <dgm:prSet presAssocID="{7FE55AAC-6AC8-A647-AF15-FDD334126095}" presName="connectorText" presStyleLbl="sibTrans2D1" presStyleIdx="3" presStyleCnt="5"/>
      <dgm:spPr/>
    </dgm:pt>
    <dgm:pt modelId="{77E752CF-C951-4A49-9B91-411C8CCDF66D}" type="pres">
      <dgm:prSet presAssocID="{C1AEAA22-1302-6B40-97AA-212672103B00}" presName="node" presStyleLbl="node1" presStyleIdx="4" presStyleCnt="5">
        <dgm:presLayoutVars>
          <dgm:bulletEnabled val="1"/>
        </dgm:presLayoutVars>
      </dgm:prSet>
      <dgm:spPr/>
    </dgm:pt>
    <dgm:pt modelId="{A91681F2-BCE8-2B4B-ACC8-8FF8B6906280}" type="pres">
      <dgm:prSet presAssocID="{BF4C564F-C5F9-FD49-B7B6-5D16B911E6C2}" presName="sibTrans" presStyleLbl="sibTrans2D1" presStyleIdx="4" presStyleCnt="5"/>
      <dgm:spPr/>
    </dgm:pt>
    <dgm:pt modelId="{B1EC61F9-C845-D141-BA8B-7D9163566E55}" type="pres">
      <dgm:prSet presAssocID="{BF4C564F-C5F9-FD49-B7B6-5D16B911E6C2}" presName="connectorText" presStyleLbl="sibTrans2D1" presStyleIdx="4" presStyleCnt="5"/>
      <dgm:spPr/>
    </dgm:pt>
  </dgm:ptLst>
  <dgm:cxnLst>
    <dgm:cxn modelId="{B9C92B0A-D07E-7249-B110-4A3B4CB20D88}" type="presOf" srcId="{7FE55AAC-6AC8-A647-AF15-FDD334126095}" destId="{CEF2CF4C-B433-6543-8D30-86998EBB261B}" srcOrd="1" destOrd="0" presId="urn:microsoft.com/office/officeart/2005/8/layout/cycle2"/>
    <dgm:cxn modelId="{4756D31D-6C08-1345-895B-EFF20979F649}" type="presOf" srcId="{DEC19077-6DF4-274A-8220-ECA40DBE9AB7}" destId="{E1716E14-60BA-B541-9605-A97DE034B36E}" srcOrd="0" destOrd="0" presId="urn:microsoft.com/office/officeart/2005/8/layout/cycle2"/>
    <dgm:cxn modelId="{B6F4F725-8D70-7342-829B-553D19F9F9F3}" srcId="{DEC19077-6DF4-274A-8220-ECA40DBE9AB7}" destId="{350885E5-BB6F-8B46-ABC6-03B53FCC7745}" srcOrd="1" destOrd="0" parTransId="{C43E3B86-FB52-A743-B2DA-250AEEF627CD}" sibTransId="{BE50C09F-E184-0A4B-81AE-0389449A68C0}"/>
    <dgm:cxn modelId="{81A24D37-B1AB-1B4F-8F8C-0D0F3109B170}" type="presOf" srcId="{D6F50702-A1DC-C647-A981-2849EE539075}" destId="{509F1875-E9A9-C74B-84F7-246BB37BE01B}" srcOrd="0" destOrd="0" presId="urn:microsoft.com/office/officeart/2005/8/layout/cycle2"/>
    <dgm:cxn modelId="{FBE25644-6F3B-CC4C-A4FE-BA050E2FE090}" type="presOf" srcId="{D3097C8F-1ECB-394E-BC02-7E6479AFF1FB}" destId="{4745F806-6FCF-9949-B814-2CC13F4C0FD2}" srcOrd="0" destOrd="0" presId="urn:microsoft.com/office/officeart/2005/8/layout/cycle2"/>
    <dgm:cxn modelId="{3AD3464F-3C37-684E-9FF0-F2649952CBD5}" type="presOf" srcId="{BE50C09F-E184-0A4B-81AE-0389449A68C0}" destId="{74C83287-50AC-D943-BE5E-2D344E28D3CC}" srcOrd="1" destOrd="0" presId="urn:microsoft.com/office/officeart/2005/8/layout/cycle2"/>
    <dgm:cxn modelId="{0551CE5B-3409-FD4E-BEDF-C2B5F932BC76}" type="presOf" srcId="{4CD3ACA5-0211-4B4D-98F7-A9D2F9360D5F}" destId="{68BB2B7D-ABFE-E344-8425-3BDBC71239CB}" srcOrd="1" destOrd="0" presId="urn:microsoft.com/office/officeart/2005/8/layout/cycle2"/>
    <dgm:cxn modelId="{A9DF9964-E022-6741-8128-CF1C0F72606A}" type="presOf" srcId="{4CD3ACA5-0211-4B4D-98F7-A9D2F9360D5F}" destId="{D284FAC4-392D-1949-845A-F63842760DEE}" srcOrd="0" destOrd="0" presId="urn:microsoft.com/office/officeart/2005/8/layout/cycle2"/>
    <dgm:cxn modelId="{24294B70-AFD2-F447-961D-D257A6FB7083}" type="presOf" srcId="{C1AEAA22-1302-6B40-97AA-212672103B00}" destId="{77E752CF-C951-4A49-9B91-411C8CCDF66D}" srcOrd="0" destOrd="0" presId="urn:microsoft.com/office/officeart/2005/8/layout/cycle2"/>
    <dgm:cxn modelId="{D8191A8B-64C3-8C4F-951D-6FAB3684E87C}" type="presOf" srcId="{350885E5-BB6F-8B46-ABC6-03B53FCC7745}" destId="{797EC523-243C-524C-A2CC-630929008F42}" srcOrd="0" destOrd="0" presId="urn:microsoft.com/office/officeart/2005/8/layout/cycle2"/>
    <dgm:cxn modelId="{2562638B-DB19-6046-BBBB-152A2C583C8E}" srcId="{DEC19077-6DF4-274A-8220-ECA40DBE9AB7}" destId="{99987209-9D4F-2C4C-B540-E335C3ADC312}" srcOrd="2" destOrd="0" parTransId="{F34A8B24-08F0-5344-975D-AECB5700E6BB}" sibTransId="{D3097C8F-1ECB-394E-BC02-7E6479AFF1FB}"/>
    <dgm:cxn modelId="{5D1F54A6-4C2B-AA49-9A0A-9AA59DFD4791}" type="presOf" srcId="{99987209-9D4F-2C4C-B540-E335C3ADC312}" destId="{17684C03-5F98-0843-AE2E-A3282F680356}" srcOrd="0" destOrd="0" presId="urn:microsoft.com/office/officeart/2005/8/layout/cycle2"/>
    <dgm:cxn modelId="{CE1C50AB-3676-5146-AFE9-EFB885C96AA5}" type="presOf" srcId="{BF4C564F-C5F9-FD49-B7B6-5D16B911E6C2}" destId="{B1EC61F9-C845-D141-BA8B-7D9163566E55}" srcOrd="1" destOrd="0" presId="urn:microsoft.com/office/officeart/2005/8/layout/cycle2"/>
    <dgm:cxn modelId="{64D0FCB2-141B-2044-A6ED-873948BB18E0}" type="presOf" srcId="{BF4C564F-C5F9-FD49-B7B6-5D16B911E6C2}" destId="{A91681F2-BCE8-2B4B-ACC8-8FF8B6906280}" srcOrd="0" destOrd="0" presId="urn:microsoft.com/office/officeart/2005/8/layout/cycle2"/>
    <dgm:cxn modelId="{B7E95DB9-8A02-C14B-B5E5-638B818B1030}" srcId="{DEC19077-6DF4-274A-8220-ECA40DBE9AB7}" destId="{C1AEAA22-1302-6B40-97AA-212672103B00}" srcOrd="4" destOrd="0" parTransId="{FF225BE8-9937-A24E-A088-03C7F00CEF06}" sibTransId="{BF4C564F-C5F9-FD49-B7B6-5D16B911E6C2}"/>
    <dgm:cxn modelId="{57E79CC2-DA15-3644-A6C7-8ED65FBD3413}" srcId="{DEC19077-6DF4-274A-8220-ECA40DBE9AB7}" destId="{3BCA389C-9CFB-BA41-836F-FD10515802F4}" srcOrd="3" destOrd="0" parTransId="{62F7ED75-688F-E040-B90C-0529C1695AD5}" sibTransId="{7FE55AAC-6AC8-A647-AF15-FDD334126095}"/>
    <dgm:cxn modelId="{8AB7CFC4-EF32-F44D-9C75-505EF4EFF3C6}" srcId="{DEC19077-6DF4-274A-8220-ECA40DBE9AB7}" destId="{D6F50702-A1DC-C647-A981-2849EE539075}" srcOrd="0" destOrd="0" parTransId="{96F4EC1B-4BC5-8948-B198-C78549A0A64B}" sibTransId="{4CD3ACA5-0211-4B4D-98F7-A9D2F9360D5F}"/>
    <dgm:cxn modelId="{E2BF0CDB-1B09-7B46-BCE5-39424BC44210}" type="presOf" srcId="{BE50C09F-E184-0A4B-81AE-0389449A68C0}" destId="{7F2B123E-8A8A-754B-8064-D4D9E64444B7}" srcOrd="0" destOrd="0" presId="urn:microsoft.com/office/officeart/2005/8/layout/cycle2"/>
    <dgm:cxn modelId="{5E4F82DF-7046-DD46-8476-19ADB6A3D59F}" type="presOf" srcId="{D3097C8F-1ECB-394E-BC02-7E6479AFF1FB}" destId="{3E005131-1231-1743-ABA2-3774FEC6B77B}" srcOrd="1" destOrd="0" presId="urn:microsoft.com/office/officeart/2005/8/layout/cycle2"/>
    <dgm:cxn modelId="{BE0124E9-15B4-1045-B921-AC9086E32126}" type="presOf" srcId="{3BCA389C-9CFB-BA41-836F-FD10515802F4}" destId="{BB6C937F-DD12-CB4C-BB81-F651A4C84AE0}" srcOrd="0" destOrd="0" presId="urn:microsoft.com/office/officeart/2005/8/layout/cycle2"/>
    <dgm:cxn modelId="{D23867F4-C00D-CB4C-B8A0-87ACFB395053}" type="presOf" srcId="{7FE55AAC-6AC8-A647-AF15-FDD334126095}" destId="{B7C0B742-8B3D-FE4E-8D7F-8447DFEED76E}" srcOrd="0" destOrd="0" presId="urn:microsoft.com/office/officeart/2005/8/layout/cycle2"/>
    <dgm:cxn modelId="{904827FE-BC8B-3742-8B91-6C0624901588}" type="presParOf" srcId="{E1716E14-60BA-B541-9605-A97DE034B36E}" destId="{509F1875-E9A9-C74B-84F7-246BB37BE01B}" srcOrd="0" destOrd="0" presId="urn:microsoft.com/office/officeart/2005/8/layout/cycle2"/>
    <dgm:cxn modelId="{7BC6FE0A-0999-3E4F-AA3C-3BB74594D629}" type="presParOf" srcId="{E1716E14-60BA-B541-9605-A97DE034B36E}" destId="{D284FAC4-392D-1949-845A-F63842760DEE}" srcOrd="1" destOrd="0" presId="urn:microsoft.com/office/officeart/2005/8/layout/cycle2"/>
    <dgm:cxn modelId="{C5A6D1FA-4736-6543-9A08-6777535A085D}" type="presParOf" srcId="{D284FAC4-392D-1949-845A-F63842760DEE}" destId="{68BB2B7D-ABFE-E344-8425-3BDBC71239CB}" srcOrd="0" destOrd="0" presId="urn:microsoft.com/office/officeart/2005/8/layout/cycle2"/>
    <dgm:cxn modelId="{6161332F-C624-9147-AAAC-3B643E5E7A11}" type="presParOf" srcId="{E1716E14-60BA-B541-9605-A97DE034B36E}" destId="{797EC523-243C-524C-A2CC-630929008F42}" srcOrd="2" destOrd="0" presId="urn:microsoft.com/office/officeart/2005/8/layout/cycle2"/>
    <dgm:cxn modelId="{F80E8A7A-32C8-5748-8EF7-8993502CE9A8}" type="presParOf" srcId="{E1716E14-60BA-B541-9605-A97DE034B36E}" destId="{7F2B123E-8A8A-754B-8064-D4D9E64444B7}" srcOrd="3" destOrd="0" presId="urn:microsoft.com/office/officeart/2005/8/layout/cycle2"/>
    <dgm:cxn modelId="{08FF3A51-1D04-D949-AFAF-B07E5651127A}" type="presParOf" srcId="{7F2B123E-8A8A-754B-8064-D4D9E64444B7}" destId="{74C83287-50AC-D943-BE5E-2D344E28D3CC}" srcOrd="0" destOrd="0" presId="urn:microsoft.com/office/officeart/2005/8/layout/cycle2"/>
    <dgm:cxn modelId="{F1131174-3EF8-114D-9CFC-08520D286B54}" type="presParOf" srcId="{E1716E14-60BA-B541-9605-A97DE034B36E}" destId="{17684C03-5F98-0843-AE2E-A3282F680356}" srcOrd="4" destOrd="0" presId="urn:microsoft.com/office/officeart/2005/8/layout/cycle2"/>
    <dgm:cxn modelId="{8A56EA1F-C4B5-404A-B1E3-27A0AA04DE6F}" type="presParOf" srcId="{E1716E14-60BA-B541-9605-A97DE034B36E}" destId="{4745F806-6FCF-9949-B814-2CC13F4C0FD2}" srcOrd="5" destOrd="0" presId="urn:microsoft.com/office/officeart/2005/8/layout/cycle2"/>
    <dgm:cxn modelId="{A35A9147-1538-394B-974B-826207986F47}" type="presParOf" srcId="{4745F806-6FCF-9949-B814-2CC13F4C0FD2}" destId="{3E005131-1231-1743-ABA2-3774FEC6B77B}" srcOrd="0" destOrd="0" presId="urn:microsoft.com/office/officeart/2005/8/layout/cycle2"/>
    <dgm:cxn modelId="{170284D0-ED1A-874C-89EF-5463224BBD7F}" type="presParOf" srcId="{E1716E14-60BA-B541-9605-A97DE034B36E}" destId="{BB6C937F-DD12-CB4C-BB81-F651A4C84AE0}" srcOrd="6" destOrd="0" presId="urn:microsoft.com/office/officeart/2005/8/layout/cycle2"/>
    <dgm:cxn modelId="{012FF2F7-FCCA-B146-BD48-D737673858E4}" type="presParOf" srcId="{E1716E14-60BA-B541-9605-A97DE034B36E}" destId="{B7C0B742-8B3D-FE4E-8D7F-8447DFEED76E}" srcOrd="7" destOrd="0" presId="urn:microsoft.com/office/officeart/2005/8/layout/cycle2"/>
    <dgm:cxn modelId="{FB52149F-4C95-B04C-B339-278EFDCB98AC}" type="presParOf" srcId="{B7C0B742-8B3D-FE4E-8D7F-8447DFEED76E}" destId="{CEF2CF4C-B433-6543-8D30-86998EBB261B}" srcOrd="0" destOrd="0" presId="urn:microsoft.com/office/officeart/2005/8/layout/cycle2"/>
    <dgm:cxn modelId="{03B67402-2CE2-064F-B8A6-BFAB26C8EB98}" type="presParOf" srcId="{E1716E14-60BA-B541-9605-A97DE034B36E}" destId="{77E752CF-C951-4A49-9B91-411C8CCDF66D}" srcOrd="8" destOrd="0" presId="urn:microsoft.com/office/officeart/2005/8/layout/cycle2"/>
    <dgm:cxn modelId="{8695B6A2-93F1-B148-9E4F-9C749EF94F83}" type="presParOf" srcId="{E1716E14-60BA-B541-9605-A97DE034B36E}" destId="{A91681F2-BCE8-2B4B-ACC8-8FF8B6906280}" srcOrd="9" destOrd="0" presId="urn:microsoft.com/office/officeart/2005/8/layout/cycle2"/>
    <dgm:cxn modelId="{01DD7807-2756-1C41-AAED-0D793BA32A14}" type="presParOf" srcId="{A91681F2-BCE8-2B4B-ACC8-8FF8B6906280}" destId="{B1EC61F9-C845-D141-BA8B-7D9163566E5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F1875-E9A9-C74B-84F7-246BB37BE01B}">
      <dsp:nvSpPr>
        <dsp:cNvPr id="0" name=""/>
        <dsp:cNvSpPr/>
      </dsp:nvSpPr>
      <dsp:spPr>
        <a:xfrm>
          <a:off x="3667564" y="1186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勾配を初期化</a:t>
          </a:r>
          <a:endParaRPr kumimoji="1" lang="ja-JP" altLang="en-US" sz="2400" kern="1200" dirty="0"/>
        </a:p>
      </dsp:txBody>
      <dsp:txXfrm>
        <a:off x="3935624" y="269246"/>
        <a:ext cx="1294305" cy="1294305"/>
      </dsp:txXfrm>
    </dsp:sp>
    <dsp:sp modelId="{D284FAC4-392D-1949-845A-F63842760DEE}">
      <dsp:nvSpPr>
        <dsp:cNvPr id="0" name=""/>
        <dsp:cNvSpPr/>
      </dsp:nvSpPr>
      <dsp:spPr>
        <a:xfrm rot="2160000">
          <a:off x="5440467" y="1407921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>
        <a:off x="5454446" y="1488454"/>
        <a:ext cx="341564" cy="370660"/>
      </dsp:txXfrm>
    </dsp:sp>
    <dsp:sp modelId="{797EC523-243C-524C-A2CC-630929008F42}">
      <dsp:nvSpPr>
        <dsp:cNvPr id="0" name=""/>
        <dsp:cNvSpPr/>
      </dsp:nvSpPr>
      <dsp:spPr>
        <a:xfrm>
          <a:off x="5893239" y="1618234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答えを予測</a:t>
          </a:r>
        </a:p>
      </dsp:txBody>
      <dsp:txXfrm>
        <a:off x="6161299" y="1886294"/>
        <a:ext cx="1294305" cy="1294305"/>
      </dsp:txXfrm>
    </dsp:sp>
    <dsp:sp modelId="{7F2B123E-8A8A-754B-8064-D4D9E64444B7}">
      <dsp:nvSpPr>
        <dsp:cNvPr id="0" name=""/>
        <dsp:cNvSpPr/>
      </dsp:nvSpPr>
      <dsp:spPr>
        <a:xfrm rot="6480000">
          <a:off x="6143678" y="3519647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6239488" y="3573591"/>
        <a:ext cx="341564" cy="370660"/>
      </dsp:txXfrm>
    </dsp:sp>
    <dsp:sp modelId="{17684C03-5F98-0843-AE2E-A3282F680356}">
      <dsp:nvSpPr>
        <dsp:cNvPr id="0" name=""/>
        <dsp:cNvSpPr/>
      </dsp:nvSpPr>
      <dsp:spPr>
        <a:xfrm>
          <a:off x="5043107" y="4234671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損失を計算</a:t>
          </a:r>
          <a:endParaRPr kumimoji="1" lang="ja-JP" altLang="en-US" sz="2400" kern="1200" dirty="0"/>
        </a:p>
      </dsp:txBody>
      <dsp:txXfrm>
        <a:off x="5311167" y="4502731"/>
        <a:ext cx="1294305" cy="1294305"/>
      </dsp:txXfrm>
    </dsp:sp>
    <dsp:sp modelId="{4745F806-6FCF-9949-B814-2CC13F4C0FD2}">
      <dsp:nvSpPr>
        <dsp:cNvPr id="0" name=""/>
        <dsp:cNvSpPr/>
      </dsp:nvSpPr>
      <dsp:spPr>
        <a:xfrm rot="10800000">
          <a:off x="4352612" y="4841000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4498997" y="4964554"/>
        <a:ext cx="341564" cy="370660"/>
      </dsp:txXfrm>
    </dsp:sp>
    <dsp:sp modelId="{BB6C937F-DD12-CB4C-BB81-F651A4C84AE0}">
      <dsp:nvSpPr>
        <dsp:cNvPr id="0" name=""/>
        <dsp:cNvSpPr/>
      </dsp:nvSpPr>
      <dsp:spPr>
        <a:xfrm>
          <a:off x="2292021" y="4234671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勾配を計算</a:t>
          </a:r>
        </a:p>
      </dsp:txBody>
      <dsp:txXfrm>
        <a:off x="2560081" y="4502731"/>
        <a:ext cx="1294305" cy="1294305"/>
      </dsp:txXfrm>
    </dsp:sp>
    <dsp:sp modelId="{B7C0B742-8B3D-FE4E-8D7F-8447DFEED76E}">
      <dsp:nvSpPr>
        <dsp:cNvPr id="0" name=""/>
        <dsp:cNvSpPr/>
      </dsp:nvSpPr>
      <dsp:spPr>
        <a:xfrm rot="15120000">
          <a:off x="2542461" y="3545915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2638271" y="3739079"/>
        <a:ext cx="341564" cy="370660"/>
      </dsp:txXfrm>
    </dsp:sp>
    <dsp:sp modelId="{77E752CF-C951-4A49-9B91-411C8CCDF66D}">
      <dsp:nvSpPr>
        <dsp:cNvPr id="0" name=""/>
        <dsp:cNvSpPr/>
      </dsp:nvSpPr>
      <dsp:spPr>
        <a:xfrm>
          <a:off x="1441889" y="1618234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パラメータを更新</a:t>
          </a:r>
          <a:endParaRPr kumimoji="1" lang="ja-JP" altLang="en-US" sz="2400" kern="1200" dirty="0"/>
        </a:p>
      </dsp:txBody>
      <dsp:txXfrm>
        <a:off x="1709949" y="1886294"/>
        <a:ext cx="1294305" cy="1294305"/>
      </dsp:txXfrm>
    </dsp:sp>
    <dsp:sp modelId="{A91681F2-BCE8-2B4B-ACC8-8FF8B6906280}">
      <dsp:nvSpPr>
        <dsp:cNvPr id="0" name=""/>
        <dsp:cNvSpPr/>
      </dsp:nvSpPr>
      <dsp:spPr>
        <a:xfrm rot="19440000">
          <a:off x="3214792" y="1424156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>
        <a:off x="3228771" y="1590731"/>
        <a:ext cx="341564" cy="370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F1875-E9A9-C74B-84F7-246BB37BE01B}">
      <dsp:nvSpPr>
        <dsp:cNvPr id="0" name=""/>
        <dsp:cNvSpPr/>
      </dsp:nvSpPr>
      <dsp:spPr>
        <a:xfrm>
          <a:off x="3667564" y="1186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勾配を初期化</a:t>
          </a:r>
          <a:endParaRPr kumimoji="1" lang="ja-JP" altLang="en-US" sz="2400" kern="1200" dirty="0"/>
        </a:p>
      </dsp:txBody>
      <dsp:txXfrm>
        <a:off x="3935624" y="269246"/>
        <a:ext cx="1294305" cy="1294305"/>
      </dsp:txXfrm>
    </dsp:sp>
    <dsp:sp modelId="{D284FAC4-392D-1949-845A-F63842760DEE}">
      <dsp:nvSpPr>
        <dsp:cNvPr id="0" name=""/>
        <dsp:cNvSpPr/>
      </dsp:nvSpPr>
      <dsp:spPr>
        <a:xfrm rot="2160000">
          <a:off x="5440467" y="1407921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>
        <a:off x="5454446" y="1488454"/>
        <a:ext cx="341564" cy="370660"/>
      </dsp:txXfrm>
    </dsp:sp>
    <dsp:sp modelId="{797EC523-243C-524C-A2CC-630929008F42}">
      <dsp:nvSpPr>
        <dsp:cNvPr id="0" name=""/>
        <dsp:cNvSpPr/>
      </dsp:nvSpPr>
      <dsp:spPr>
        <a:xfrm>
          <a:off x="5893239" y="1618234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答えを予測</a:t>
          </a:r>
        </a:p>
      </dsp:txBody>
      <dsp:txXfrm>
        <a:off x="6161299" y="1886294"/>
        <a:ext cx="1294305" cy="1294305"/>
      </dsp:txXfrm>
    </dsp:sp>
    <dsp:sp modelId="{7F2B123E-8A8A-754B-8064-D4D9E64444B7}">
      <dsp:nvSpPr>
        <dsp:cNvPr id="0" name=""/>
        <dsp:cNvSpPr/>
      </dsp:nvSpPr>
      <dsp:spPr>
        <a:xfrm rot="6480000">
          <a:off x="6143678" y="3519647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6239488" y="3573591"/>
        <a:ext cx="341564" cy="370660"/>
      </dsp:txXfrm>
    </dsp:sp>
    <dsp:sp modelId="{17684C03-5F98-0843-AE2E-A3282F680356}">
      <dsp:nvSpPr>
        <dsp:cNvPr id="0" name=""/>
        <dsp:cNvSpPr/>
      </dsp:nvSpPr>
      <dsp:spPr>
        <a:xfrm>
          <a:off x="5043107" y="4234671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損失を計算</a:t>
          </a:r>
          <a:endParaRPr kumimoji="1" lang="ja-JP" altLang="en-US" sz="2400" kern="1200" dirty="0"/>
        </a:p>
      </dsp:txBody>
      <dsp:txXfrm>
        <a:off x="5311167" y="4502731"/>
        <a:ext cx="1294305" cy="1294305"/>
      </dsp:txXfrm>
    </dsp:sp>
    <dsp:sp modelId="{4745F806-6FCF-9949-B814-2CC13F4C0FD2}">
      <dsp:nvSpPr>
        <dsp:cNvPr id="0" name=""/>
        <dsp:cNvSpPr/>
      </dsp:nvSpPr>
      <dsp:spPr>
        <a:xfrm rot="10800000">
          <a:off x="4352612" y="4841000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4498997" y="4964554"/>
        <a:ext cx="341564" cy="370660"/>
      </dsp:txXfrm>
    </dsp:sp>
    <dsp:sp modelId="{BB6C937F-DD12-CB4C-BB81-F651A4C84AE0}">
      <dsp:nvSpPr>
        <dsp:cNvPr id="0" name=""/>
        <dsp:cNvSpPr/>
      </dsp:nvSpPr>
      <dsp:spPr>
        <a:xfrm>
          <a:off x="2292021" y="4234671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勾配を計算</a:t>
          </a:r>
        </a:p>
      </dsp:txBody>
      <dsp:txXfrm>
        <a:off x="2560081" y="4502731"/>
        <a:ext cx="1294305" cy="1294305"/>
      </dsp:txXfrm>
    </dsp:sp>
    <dsp:sp modelId="{B7C0B742-8B3D-FE4E-8D7F-8447DFEED76E}">
      <dsp:nvSpPr>
        <dsp:cNvPr id="0" name=""/>
        <dsp:cNvSpPr/>
      </dsp:nvSpPr>
      <dsp:spPr>
        <a:xfrm rot="15120000">
          <a:off x="2542461" y="3545915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2638271" y="3739079"/>
        <a:ext cx="341564" cy="370660"/>
      </dsp:txXfrm>
    </dsp:sp>
    <dsp:sp modelId="{77E752CF-C951-4A49-9B91-411C8CCDF66D}">
      <dsp:nvSpPr>
        <dsp:cNvPr id="0" name=""/>
        <dsp:cNvSpPr/>
      </dsp:nvSpPr>
      <dsp:spPr>
        <a:xfrm>
          <a:off x="1441889" y="1618234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パラメータを更新</a:t>
          </a:r>
          <a:endParaRPr kumimoji="1" lang="ja-JP" altLang="en-US" sz="2400" kern="1200" dirty="0"/>
        </a:p>
      </dsp:txBody>
      <dsp:txXfrm>
        <a:off x="1709949" y="1886294"/>
        <a:ext cx="1294305" cy="1294305"/>
      </dsp:txXfrm>
    </dsp:sp>
    <dsp:sp modelId="{A91681F2-BCE8-2B4B-ACC8-8FF8B6906280}">
      <dsp:nvSpPr>
        <dsp:cNvPr id="0" name=""/>
        <dsp:cNvSpPr/>
      </dsp:nvSpPr>
      <dsp:spPr>
        <a:xfrm rot="19440000">
          <a:off x="3214792" y="1424156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>
        <a:off x="3228771" y="1590731"/>
        <a:ext cx="341564" cy="370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1793E-C1B4-6A40-AD01-71D613AEAE0B}" type="datetimeFigureOut">
              <a:rPr kumimoji="1" lang="ja-JP" altLang="en-US" smtClean="0"/>
              <a:t>2018/10/17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6DD31-CDC4-6E48-BC19-C8497CB9C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71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A346-FEDB-BF4B-A0FA-332C20871016}" type="datetimeFigureOut">
              <a:rPr kumimoji="1" lang="ja-JP" altLang="en-US" smtClean="0"/>
              <a:t>2018/10/17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FB262-1AE8-E14F-8620-8021C4CD87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23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5982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542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011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827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各パラメータの勾配を初期化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モデルを使って答えを予測</a:t>
            </a: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予測と正解から損失を計算</a:t>
            </a: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損失を逆伝搬して各パラメータの勾配を計算</a:t>
            </a:r>
            <a:endParaRPr kumimoji="1"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損失が少なくなるように、モデルのラメータを更新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02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835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6756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各パラメータの勾配を初期化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モデルを使って答えを予測</a:t>
            </a: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予測と正解から損失を計算</a:t>
            </a: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損失を逆伝搬して各パラメータの勾配を計算</a:t>
            </a:r>
            <a:endParaRPr kumimoji="1"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損失が少なくなるように、モデルのラメータを更新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586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1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130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99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evast-blog.com/top/wp-content/uploads/2015/04/AlexNet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apers.nips.cc/paper/4824-imagenet-classification-with-deep-convolutional-neural-networks.pdf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lides/winter1516_lecture7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lides/winter1516_lecture7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lides/winter1516_lecture7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970932" y="912235"/>
            <a:ext cx="8574622" cy="2616199"/>
          </a:xfrm>
        </p:spPr>
        <p:txBody>
          <a:bodyPr/>
          <a:lstStyle/>
          <a:p>
            <a:r>
              <a:rPr lang="ja-JP" altLang="en-US" dirty="0"/>
              <a:t>ディープラニング入門</a:t>
            </a:r>
            <a:br>
              <a:rPr lang="en-US" altLang="ja-JP" dirty="0"/>
            </a:br>
            <a:r>
              <a:rPr lang="ja-JP" altLang="en-US"/>
              <a:t>第</a:t>
            </a:r>
            <a:r>
              <a:rPr lang="en-US" altLang="ja-JP" dirty="0"/>
              <a:t>3</a:t>
            </a:r>
            <a:r>
              <a:rPr lang="ja-JP" altLang="en-US"/>
              <a:t>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760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44" y="254876"/>
            <a:ext cx="9956234" cy="623384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079615" y="5943545"/>
            <a:ext cx="6805263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600" dirty="0">
                <a:latin typeface="+mj-ea"/>
                <a:ea typeface="+mj-ea"/>
              </a:rPr>
              <a:t>引用元：</a:t>
            </a:r>
            <a:r>
              <a:rPr lang="en-US" altLang="ja-JP" sz="1600" dirty="0">
                <a:latin typeface="+mj-ea"/>
                <a:ea typeface="+mj-ea"/>
              </a:rPr>
              <a:t> https://</a:t>
            </a:r>
            <a:r>
              <a:rPr lang="en-US" altLang="ja-JP" sz="1600" dirty="0" err="1">
                <a:latin typeface="+mj-ea"/>
                <a:ea typeface="+mj-ea"/>
              </a:rPr>
              <a:t>www.slideshare.net</a:t>
            </a:r>
            <a:r>
              <a:rPr lang="en-US" altLang="ja-JP" sz="1600" dirty="0">
                <a:latin typeface="+mj-ea"/>
                <a:ea typeface="+mj-ea"/>
              </a:rPr>
              <a:t>/SomnathBanerjee17/</a:t>
            </a:r>
            <a:r>
              <a:rPr lang="en-US" altLang="ja-JP" sz="1600" dirty="0" err="1">
                <a:latin typeface="+mj-ea"/>
                <a:ea typeface="+mj-ea"/>
              </a:rPr>
              <a:t>lenet</a:t>
            </a:r>
            <a:r>
              <a:rPr lang="en-US" altLang="ja-JP" sz="1600" dirty="0">
                <a:latin typeface="+mj-ea"/>
                <a:ea typeface="+mj-ea"/>
              </a:rPr>
              <a:t>-to-</a:t>
            </a:r>
            <a:r>
              <a:rPr lang="en-US" altLang="ja-JP" sz="1600" dirty="0" err="1">
                <a:latin typeface="+mj-ea"/>
                <a:ea typeface="+mj-ea"/>
              </a:rPr>
              <a:t>resnet</a:t>
            </a:r>
            <a:r>
              <a:rPr lang="en-US" altLang="ja-JP" sz="1600" dirty="0">
                <a:latin typeface="+mj-ea"/>
                <a:ea typeface="+mj-ea"/>
              </a:rPr>
              <a:t> 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1341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6384472" y="2848688"/>
            <a:ext cx="5696176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200" dirty="0">
                <a:latin typeface="+mj-ea"/>
                <a:ea typeface="+mj-ea"/>
              </a:rPr>
              <a:t>引用元：</a:t>
            </a:r>
            <a:r>
              <a:rPr lang="en-US" altLang="ja-JP" sz="1200" dirty="0">
                <a:latin typeface="+mj-ea"/>
                <a:ea typeface="+mj-ea"/>
              </a:rPr>
              <a:t>https://</a:t>
            </a:r>
            <a:r>
              <a:rPr lang="en-US" altLang="ja-JP" sz="1200" dirty="0" err="1">
                <a:latin typeface="+mj-ea"/>
                <a:ea typeface="+mj-ea"/>
              </a:rPr>
              <a:t>www.slideshare.net</a:t>
            </a:r>
            <a:r>
              <a:rPr lang="en-US" altLang="ja-JP" sz="1200" dirty="0">
                <a:latin typeface="+mj-ea"/>
                <a:ea typeface="+mj-ea"/>
              </a:rPr>
              <a:t>/SomnathBanerjee17/</a:t>
            </a:r>
            <a:r>
              <a:rPr lang="en-US" altLang="ja-JP" sz="1200" dirty="0" err="1">
                <a:latin typeface="+mj-ea"/>
                <a:ea typeface="+mj-ea"/>
              </a:rPr>
              <a:t>lenet</a:t>
            </a:r>
            <a:r>
              <a:rPr lang="en-US" altLang="ja-JP" sz="1200" dirty="0">
                <a:latin typeface="+mj-ea"/>
                <a:ea typeface="+mj-ea"/>
              </a:rPr>
              <a:t>-to-</a:t>
            </a:r>
            <a:r>
              <a:rPr lang="en-US" altLang="ja-JP" sz="1200" dirty="0" err="1">
                <a:latin typeface="+mj-ea"/>
                <a:ea typeface="+mj-ea"/>
              </a:rPr>
              <a:t>resnet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810183" y="4671130"/>
            <a:ext cx="1422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aseline="30000" dirty="0" err="1"/>
              <a:t>ResNet</a:t>
            </a:r>
            <a:endParaRPr kumimoji="1" lang="ja-JP" altLang="en-US" sz="48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5" y="118205"/>
            <a:ext cx="11802003" cy="267286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45" y="3033354"/>
            <a:ext cx="4419600" cy="26797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9145" y="6122196"/>
            <a:ext cx="7957024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200" dirty="0">
                <a:latin typeface="+mj-ea"/>
                <a:ea typeface="+mj-ea"/>
              </a:rPr>
              <a:t>引用元：</a:t>
            </a:r>
            <a:r>
              <a:rPr lang="en-US" altLang="ja-JP" dirty="0"/>
              <a:t> Deep Residual Learning for Image Recognition, Microsoft Research 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3144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79538" y="631035"/>
            <a:ext cx="5706903" cy="817536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Alexnet</a:t>
            </a:r>
            <a:r>
              <a:rPr kumimoji="1" lang="en-US" altLang="ja-JP" dirty="0"/>
              <a:t> </a:t>
            </a:r>
            <a:r>
              <a:rPr kumimoji="1" lang="ja-JP" altLang="en-US" dirty="0"/>
              <a:t>の構造</a:t>
            </a:r>
          </a:p>
        </p:txBody>
      </p:sp>
      <p:pic>
        <p:nvPicPr>
          <p:cNvPr id="1026" name="Picture 2" descr="AlexNet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03" y="1670415"/>
            <a:ext cx="11395309" cy="368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590186" y="5889754"/>
            <a:ext cx="10798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（引用元：</a:t>
            </a:r>
            <a:r>
              <a:rPr lang="en-US" altLang="ja-JP" dirty="0">
                <a:hlinkClick r:id="rId5"/>
              </a:rPr>
              <a:t>ImageNet Classification with Deep Convolutional Neural Networks, A. </a:t>
            </a:r>
            <a:r>
              <a:rPr lang="en-US" altLang="ja-JP" dirty="0" err="1">
                <a:hlinkClick r:id="rId5"/>
              </a:rPr>
              <a:t>Krizhevsky</a:t>
            </a:r>
            <a:r>
              <a:rPr lang="en-US" altLang="ja-JP" dirty="0">
                <a:hlinkClick r:id="rId5"/>
              </a:rPr>
              <a:t> et al., NIPS2012</a:t>
            </a:r>
            <a:r>
              <a:rPr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3091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0E6EAED-8E08-6B43-810C-EA105768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30" y="592850"/>
            <a:ext cx="9483940" cy="56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4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94261E-1432-A345-B44A-C88565B5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1765300"/>
            <a:ext cx="8596668" cy="13208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Anaconda</a:t>
            </a:r>
            <a:br>
              <a:rPr kumimoji="1" lang="en-US" altLang="ja-JP" dirty="0"/>
            </a:br>
            <a:r>
              <a:rPr kumimoji="1" lang="en-US" altLang="ja-JP" dirty="0"/>
              <a:t> Navigator</a:t>
            </a:r>
            <a:r>
              <a:rPr kumimoji="1" lang="ja-JP" altLang="en-US"/>
              <a:t>の</a:t>
            </a:r>
            <a:br>
              <a:rPr kumimoji="1" lang="en-US" altLang="ja-JP" dirty="0"/>
            </a:br>
            <a:r>
              <a:rPr kumimoji="1" lang="ja-JP" altLang="en-US"/>
              <a:t>起動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449F99FA-672C-0045-B62F-0433C3855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620" y="229921"/>
            <a:ext cx="4939573" cy="63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6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A83D70-1E2D-D843-B3D7-BB4496B2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jupyter</a:t>
            </a:r>
            <a:r>
              <a:rPr kumimoji="1" lang="en-US" altLang="ja-JP" dirty="0"/>
              <a:t> notebook</a:t>
            </a:r>
            <a:r>
              <a:rPr lang="ja-JP" altLang="en-US"/>
              <a:t>の</a:t>
            </a:r>
            <a:r>
              <a:rPr kumimoji="1" lang="ja-JP" altLang="en-US"/>
              <a:t>起動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00EE8F3-60B7-CD48-BF3E-6E497CD9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3" y="1796240"/>
            <a:ext cx="12192000" cy="42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0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8516C3-0C44-1D45-91CE-9A202CE2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7" y="5537200"/>
            <a:ext cx="12327945" cy="1320800"/>
          </a:xfrm>
        </p:spPr>
        <p:txBody>
          <a:bodyPr/>
          <a:lstStyle/>
          <a:p>
            <a:r>
              <a:rPr lang="en-US" altLang="ja-JP"/>
              <a:t>ch3v2.</a:t>
            </a:r>
            <a:r>
              <a:rPr lang="en-US" altLang="ja-JP" dirty="0"/>
              <a:t>zip</a:t>
            </a:r>
            <a:r>
              <a:rPr lang="ja-JP" altLang="en-US"/>
              <a:t>を入れて解凍して下さい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04E7103-DD0B-6441-99A0-68B0B527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1061633"/>
            <a:ext cx="11972925" cy="44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0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3" y="338217"/>
            <a:ext cx="7673975" cy="592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90186" y="6259086"/>
            <a:ext cx="11297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（</a:t>
            </a:r>
            <a:r>
              <a:rPr lang="ja-JP" altLang="en-US" sz="1200" dirty="0"/>
              <a:t>引用元：</a:t>
            </a:r>
            <a:r>
              <a:rPr lang="en-US" altLang="ja-JP" baseline="30000" dirty="0"/>
              <a:t>https://developer.apple.com/library/content/documentation/Performance/Conceptual/ </a:t>
            </a:r>
            <a:r>
              <a:rPr lang="en-US" altLang="ja-JP" baseline="30000" dirty="0" err="1"/>
              <a:t>vImage</a:t>
            </a:r>
            <a:r>
              <a:rPr lang="en-US" altLang="ja-JP" baseline="30000" dirty="0"/>
              <a:t>/</a:t>
            </a:r>
            <a:r>
              <a:rPr lang="en-US" altLang="ja-JP" baseline="30000" dirty="0" err="1"/>
              <a:t>ConvolutionOperations</a:t>
            </a:r>
            <a:r>
              <a:rPr lang="en-US" altLang="ja-JP" baseline="30000" dirty="0"/>
              <a:t>/ConvolutionOperations.html</a:t>
            </a:r>
            <a:r>
              <a:rPr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004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1" y="198910"/>
            <a:ext cx="9049141" cy="647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404823" y="6061293"/>
            <a:ext cx="6396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（</a:t>
            </a:r>
            <a:r>
              <a:rPr lang="ja-JP" altLang="en-US" sz="1200" dirty="0"/>
              <a:t>引用元：</a:t>
            </a:r>
            <a:r>
              <a:rPr lang="en-US" altLang="ja-JP" baseline="30000" dirty="0">
                <a:hlinkClick r:id="rId4"/>
              </a:rPr>
              <a:t>http://cs231n.stanford.edu/slides/winter1516_lecture7.pdf</a:t>
            </a:r>
            <a:r>
              <a:rPr lang="ja-JP" altLang="en-US" baseline="30000" dirty="0"/>
              <a:t>　を日本語に修正</a:t>
            </a:r>
            <a:r>
              <a:rPr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82501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8" y="728662"/>
            <a:ext cx="11113331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3404823" y="6061293"/>
            <a:ext cx="6396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（</a:t>
            </a:r>
            <a:r>
              <a:rPr lang="ja-JP" altLang="en-US" sz="1200" dirty="0"/>
              <a:t>引用元：</a:t>
            </a:r>
            <a:r>
              <a:rPr lang="en-US" altLang="ja-JP" baseline="30000" dirty="0">
                <a:hlinkClick r:id="rId4"/>
              </a:rPr>
              <a:t>http://cs231n.stanford.edu/slides/winter1516_lecture7.pdf</a:t>
            </a:r>
            <a:r>
              <a:rPr lang="ja-JP" altLang="en-US" baseline="30000" dirty="0"/>
              <a:t>　を日本語に修正</a:t>
            </a:r>
            <a:r>
              <a:rPr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7610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29340" y="871863"/>
            <a:ext cx="1212111" cy="527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１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3733800" y="1233372"/>
            <a:ext cx="4572000" cy="4550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model</a:t>
            </a:r>
            <a:endParaRPr kumimoji="1" lang="ja-JP" altLang="en-US" sz="4800" dirty="0"/>
          </a:p>
        </p:txBody>
      </p:sp>
      <p:sp>
        <p:nvSpPr>
          <p:cNvPr id="7" name="正方形/長方形 6"/>
          <p:cNvSpPr/>
          <p:nvPr/>
        </p:nvSpPr>
        <p:spPr>
          <a:xfrm>
            <a:off x="9998149" y="871869"/>
            <a:ext cx="1212111" cy="527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２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2558016" y="2785723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8822365" y="2785726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421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9" y="657225"/>
            <a:ext cx="11301733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5289980" y="6276855"/>
            <a:ext cx="6396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（</a:t>
            </a:r>
            <a:r>
              <a:rPr lang="ja-JP" altLang="en-US" sz="1200" dirty="0"/>
              <a:t>引用元：</a:t>
            </a:r>
            <a:r>
              <a:rPr lang="en-US" altLang="ja-JP" baseline="30000" dirty="0">
                <a:hlinkClick r:id="rId4"/>
              </a:rPr>
              <a:t>http://cs231n.stanford.edu/slides/winter1516_lecture7.pdf</a:t>
            </a:r>
            <a:r>
              <a:rPr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77272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5289980" y="6276855"/>
            <a:ext cx="4711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（</a:t>
            </a:r>
            <a:r>
              <a:rPr lang="ja-JP" altLang="en-US" sz="1200" dirty="0"/>
              <a:t>引用元：</a:t>
            </a:r>
            <a:r>
              <a:rPr lang="en-US" altLang="ja-JP" sz="1200" dirty="0"/>
              <a:t>http://cs231n.github.io/convolutional-networks/#pool</a:t>
            </a:r>
            <a:r>
              <a:rPr lang="ja-JP" altLang="en-US" dirty="0"/>
              <a:t>）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6" y="669370"/>
            <a:ext cx="11414558" cy="451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4219851" y="5414962"/>
            <a:ext cx="3804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aseline="30000" dirty="0"/>
              <a:t>カーネル</a:t>
            </a:r>
            <a:r>
              <a:rPr lang="en-US" altLang="ja-JP" sz="4000" baseline="30000" dirty="0"/>
              <a:t>(</a:t>
            </a:r>
            <a:r>
              <a:rPr lang="ja-JP" altLang="en-US" sz="4000" baseline="30000" dirty="0"/>
              <a:t>フィルタ</a:t>
            </a:r>
            <a:r>
              <a:rPr lang="en-US" altLang="ja-JP" sz="4000" baseline="30000" dirty="0"/>
              <a:t>)</a:t>
            </a:r>
            <a:r>
              <a:rPr lang="ja-JP" altLang="en-US" sz="4000" baseline="30000" dirty="0"/>
              <a:t>の例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71379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814762" y="5414962"/>
            <a:ext cx="3940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aseline="30000" dirty="0"/>
              <a:t>活性化関数（ＲｅＬＵ）</a:t>
            </a:r>
            <a:endParaRPr kumimoji="1" lang="ja-JP" altLang="en-US" sz="4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391351"/>
            <a:ext cx="8358187" cy="472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78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401033" y="5586412"/>
            <a:ext cx="2574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aseline="30000" dirty="0"/>
              <a:t>シグモイド関数</a:t>
            </a:r>
            <a:endParaRPr kumimoji="1" lang="ja-JP" altLang="en-US" sz="40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6" y="371475"/>
            <a:ext cx="10506553" cy="488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42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442585" y="5943602"/>
            <a:ext cx="5278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aseline="30000" dirty="0"/>
              <a:t>Local Response Normalization(LRN)</a:t>
            </a:r>
            <a:endParaRPr kumimoji="1" lang="ja-JP" altLang="en-US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365493"/>
            <a:ext cx="6500812" cy="539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5518579" y="6445067"/>
            <a:ext cx="5825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（</a:t>
            </a:r>
            <a:r>
              <a:rPr lang="ja-JP" altLang="en-US" sz="1200" dirty="0"/>
              <a:t>引用元：</a:t>
            </a:r>
            <a:r>
              <a:rPr lang="en-US" altLang="ja-JP" baseline="30000" dirty="0"/>
              <a:t>http://may46onez.hatenablog.com/entry/2016/01/08/142843</a:t>
            </a:r>
            <a:r>
              <a:rPr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91337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442585" y="5943602"/>
            <a:ext cx="4964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aseline="30000" dirty="0"/>
              <a:t>チャネル方向の信号強度と乗数</a:t>
            </a:r>
            <a:endParaRPr kumimoji="1" lang="ja-JP" altLang="en-US" sz="4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5" y="471486"/>
            <a:ext cx="10813891" cy="521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359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362541" y="5737181"/>
            <a:ext cx="2574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aseline="30000" dirty="0"/>
              <a:t>最大プーリング</a:t>
            </a:r>
            <a:endParaRPr kumimoji="1" lang="ja-JP" altLang="en-US" sz="4000" dirty="0"/>
          </a:p>
        </p:txBody>
      </p:sp>
      <p:sp>
        <p:nvSpPr>
          <p:cNvPr id="5" name="正方形/長方形 4"/>
          <p:cNvSpPr/>
          <p:nvPr/>
        </p:nvSpPr>
        <p:spPr>
          <a:xfrm>
            <a:off x="5500688" y="6276093"/>
            <a:ext cx="6574201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200" dirty="0">
                <a:latin typeface="+mj-ea"/>
                <a:ea typeface="+mj-ea"/>
              </a:rPr>
              <a:t>引用元：</a:t>
            </a:r>
            <a:r>
              <a:rPr lang="en-US" altLang="ja-JP" baseline="30000" dirty="0">
                <a:latin typeface="+mj-ea"/>
                <a:ea typeface="+mj-ea"/>
              </a:rPr>
              <a:t>http://cs231n.github.io/convolutional-networks/#pool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621720"/>
            <a:ext cx="9590088" cy="499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3300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5214937" y="6255279"/>
            <a:ext cx="6574201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200" dirty="0">
                <a:latin typeface="+mj-ea"/>
                <a:ea typeface="+mj-ea"/>
              </a:rPr>
              <a:t>引用元：</a:t>
            </a:r>
            <a:r>
              <a:rPr lang="en-US" altLang="ja-JP" sz="2000" baseline="30000" dirty="0"/>
              <a:t>http://sonickun.hatenablog.com/entry/2016/07/18/191656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479381"/>
            <a:ext cx="975360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616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7122884" y="6066997"/>
            <a:ext cx="4957763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200" dirty="0">
                <a:latin typeface="+mj-ea"/>
                <a:ea typeface="+mj-ea"/>
              </a:rPr>
              <a:t>引用元：</a:t>
            </a:r>
            <a:r>
              <a:rPr lang="en-US" altLang="ja-JP" sz="2000" baseline="30000" dirty="0"/>
              <a:t>http://palloc.hateblo.jp/entry/2016/08/02/213847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2" y="806780"/>
            <a:ext cx="7430064" cy="458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5111522" y="5713054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aseline="30000" dirty="0"/>
              <a:t>全結合層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89761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7122884" y="6066997"/>
            <a:ext cx="4957763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200" dirty="0">
                <a:latin typeface="+mj-ea"/>
                <a:ea typeface="+mj-ea"/>
              </a:rPr>
              <a:t>引用元：</a:t>
            </a:r>
            <a:r>
              <a:rPr lang="en-US" altLang="ja-JP" sz="2000" baseline="30000" dirty="0"/>
              <a:t>http://palloc.hateblo.jp/entry/2016/08/02/213847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655268" y="589859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aseline="30000" dirty="0"/>
              <a:t>全結合層での計算</a:t>
            </a:r>
            <a:endParaRPr lang="en-US" altLang="ja-JP" sz="4800" baseline="30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859" y="406822"/>
            <a:ext cx="7825241" cy="520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57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260983"/>
              </p:ext>
            </p:extLst>
          </p:nvPr>
        </p:nvGraphicFramePr>
        <p:xfrm>
          <a:off x="1446026" y="379421"/>
          <a:ext cx="9165555" cy="606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1041991" y="95693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学習ループ</a:t>
            </a:r>
          </a:p>
        </p:txBody>
      </p:sp>
    </p:spTree>
    <p:extLst>
      <p:ext uri="{BB962C8B-B14F-4D97-AF65-F5344CB8AC3E}">
        <p14:creationId xmlns:p14="http://schemas.microsoft.com/office/powerpoint/2010/main" val="756661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6384472" y="6197629"/>
            <a:ext cx="5696176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200" dirty="0">
                <a:latin typeface="+mj-ea"/>
                <a:ea typeface="+mj-ea"/>
              </a:rPr>
              <a:t>引用元：</a:t>
            </a:r>
            <a:r>
              <a:rPr lang="en-US" altLang="ja-JP" sz="2000" baseline="30000" dirty="0"/>
              <a:t>https://www.slideshare.net/Takayosi/nvidia-51814334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11522" y="5713054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aseline="30000" dirty="0"/>
              <a:t>全結合層</a:t>
            </a:r>
            <a:endParaRPr kumimoji="1" lang="ja-JP" altLang="en-US" sz="4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1" y="685800"/>
            <a:ext cx="11485862" cy="484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50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13909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2703876" y="405424"/>
            <a:ext cx="4232427" cy="4001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model</a:t>
            </a:r>
            <a:endParaRPr kumimoji="1" lang="ja-JP" altLang="en-US" sz="4800" dirty="0"/>
          </a:p>
        </p:txBody>
      </p:sp>
      <p:sp>
        <p:nvSpPr>
          <p:cNvPr id="8" name="右矢印 7"/>
          <p:cNvSpPr/>
          <p:nvPr/>
        </p:nvSpPr>
        <p:spPr>
          <a:xfrm>
            <a:off x="1603947" y="2217664"/>
            <a:ext cx="1086291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6965372" y="2217664"/>
            <a:ext cx="1086291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65742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065742" y="428375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右矢印 15"/>
          <p:cNvSpPr/>
          <p:nvPr/>
        </p:nvSpPr>
        <p:spPr>
          <a:xfrm>
            <a:off x="8855339" y="2234222"/>
            <a:ext cx="1727716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40052" y="405424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予測データ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18148" y="405424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入力データ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04766" y="5058805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教師データ</a:t>
            </a:r>
          </a:p>
        </p:txBody>
      </p:sp>
      <p:cxnSp>
        <p:nvCxnSpPr>
          <p:cNvPr id="20" name="カギ線コネクタ 19"/>
          <p:cNvCxnSpPr/>
          <p:nvPr/>
        </p:nvCxnSpPr>
        <p:spPr>
          <a:xfrm flipV="1">
            <a:off x="8905881" y="2525545"/>
            <a:ext cx="759617" cy="2780381"/>
          </a:xfrm>
          <a:prstGeom prst="bentConnector2">
            <a:avLst/>
          </a:prstGeom>
          <a:ln w="1301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10598217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損失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452298" y="1009313"/>
            <a:ext cx="297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/>
              <a:t>W,b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77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13909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2703876" y="405424"/>
            <a:ext cx="4232427" cy="4001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model</a:t>
            </a:r>
            <a:endParaRPr kumimoji="1" lang="ja-JP" altLang="en-US" sz="4800" dirty="0"/>
          </a:p>
        </p:txBody>
      </p:sp>
      <p:sp>
        <p:nvSpPr>
          <p:cNvPr id="8" name="右矢印 7"/>
          <p:cNvSpPr/>
          <p:nvPr/>
        </p:nvSpPr>
        <p:spPr>
          <a:xfrm>
            <a:off x="1603947" y="2217664"/>
            <a:ext cx="1086291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6965372" y="2217664"/>
            <a:ext cx="1086291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65742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065742" y="428375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右矢印 15"/>
          <p:cNvSpPr/>
          <p:nvPr/>
        </p:nvSpPr>
        <p:spPr>
          <a:xfrm>
            <a:off x="8855339" y="2234222"/>
            <a:ext cx="1727716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40052" y="405424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予測データ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18148" y="405424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入力データ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04766" y="5058805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教師データ</a:t>
            </a:r>
          </a:p>
        </p:txBody>
      </p:sp>
      <p:cxnSp>
        <p:nvCxnSpPr>
          <p:cNvPr id="20" name="カギ線コネクタ 19"/>
          <p:cNvCxnSpPr/>
          <p:nvPr/>
        </p:nvCxnSpPr>
        <p:spPr>
          <a:xfrm flipV="1">
            <a:off x="8905881" y="2525545"/>
            <a:ext cx="759617" cy="2780381"/>
          </a:xfrm>
          <a:prstGeom prst="bentConnector2">
            <a:avLst/>
          </a:prstGeom>
          <a:ln w="1301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10598217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損失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945025" y="765120"/>
            <a:ext cx="1835999" cy="1323439"/>
          </a:xfrm>
          <a:prstGeom prst="rect">
            <a:avLst/>
          </a:prstGeom>
          <a:noFill/>
          <a:ln w="444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/>
              <a:t>W.grad</a:t>
            </a:r>
            <a:endParaRPr kumimoji="1" lang="en-US" altLang="ja-JP" sz="4000" dirty="0"/>
          </a:p>
          <a:p>
            <a:r>
              <a:rPr kumimoji="1" lang="en-US" altLang="ja-JP" sz="4000" dirty="0"/>
              <a:t> </a:t>
            </a:r>
            <a:r>
              <a:rPr kumimoji="1" lang="en-US" altLang="ja-JP" sz="4000" dirty="0" err="1"/>
              <a:t>b.grad</a:t>
            </a:r>
            <a:endParaRPr kumimoji="1" lang="ja-JP" altLang="en-US" sz="4000" dirty="0"/>
          </a:p>
        </p:txBody>
      </p:sp>
      <p:sp>
        <p:nvSpPr>
          <p:cNvPr id="19" name="右矢印 18"/>
          <p:cNvSpPr/>
          <p:nvPr/>
        </p:nvSpPr>
        <p:spPr>
          <a:xfrm flipH="1" flipV="1">
            <a:off x="8927897" y="1524732"/>
            <a:ext cx="1562826" cy="174955"/>
          </a:xfrm>
          <a:prstGeom prst="rightArrow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flipH="1" flipV="1">
            <a:off x="6820545" y="1516453"/>
            <a:ext cx="1185799" cy="183233"/>
          </a:xfrm>
          <a:prstGeom prst="rightArrow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75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/>
          <p:cNvGraphicFramePr>
            <a:graphicFrameLocks noChangeAspect="1"/>
          </p:cNvGraphicFramePr>
          <p:nvPr>
            <p:extLst/>
          </p:nvPr>
        </p:nvGraphicFramePr>
        <p:xfrm>
          <a:off x="1446026" y="379421"/>
          <a:ext cx="9165555" cy="606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1041991" y="95693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学習ループ</a:t>
            </a:r>
          </a:p>
        </p:txBody>
      </p:sp>
    </p:spTree>
    <p:extLst>
      <p:ext uri="{BB962C8B-B14F-4D97-AF65-F5344CB8AC3E}">
        <p14:creationId xmlns:p14="http://schemas.microsoft.com/office/powerpoint/2010/main" val="111966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7591"/>
            <a:ext cx="8713366" cy="6480566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2190307" y="637953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y</a:t>
            </a:r>
            <a:endParaRPr kumimoji="1"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 flipV="1">
            <a:off x="9597947" y="6033382"/>
            <a:ext cx="355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51882" y="345565"/>
            <a:ext cx="29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モデルの変化</a:t>
            </a:r>
          </a:p>
        </p:txBody>
      </p:sp>
    </p:spTree>
    <p:extLst>
      <p:ext uri="{BB962C8B-B14F-4D97-AF65-F5344CB8AC3E}">
        <p14:creationId xmlns:p14="http://schemas.microsoft.com/office/powerpoint/2010/main" val="178764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101968" y="6299489"/>
            <a:ext cx="9988063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600" dirty="0">
                <a:latin typeface="+mj-ea"/>
                <a:ea typeface="+mj-ea"/>
              </a:rPr>
              <a:t>引用元：</a:t>
            </a:r>
            <a:r>
              <a:rPr lang="ja-JP" altLang="en-US" sz="1600" dirty="0"/>
              <a:t>画像解析関連コンペティションの 潮流　</a:t>
            </a:r>
            <a:r>
              <a:rPr lang="ja-JP" altLang="en-US" dirty="0"/>
              <a:t>中山英樹 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55" y="375337"/>
            <a:ext cx="3022600" cy="5334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173" y="907342"/>
            <a:ext cx="8429651" cy="550507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29504" y="45667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画像解析のコンペティション</a:t>
            </a:r>
          </a:p>
        </p:txBody>
      </p:sp>
    </p:spTree>
    <p:extLst>
      <p:ext uri="{BB962C8B-B14F-4D97-AF65-F5344CB8AC3E}">
        <p14:creationId xmlns:p14="http://schemas.microsoft.com/office/powerpoint/2010/main" val="183929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101968" y="6196487"/>
            <a:ext cx="9988063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600" dirty="0">
                <a:latin typeface="+mj-ea"/>
                <a:ea typeface="+mj-ea"/>
              </a:rPr>
              <a:t>引用元：</a:t>
            </a:r>
            <a:r>
              <a:rPr lang="en-US" altLang="ja-JP" sz="1600" dirty="0">
                <a:latin typeface="+mj-ea"/>
                <a:ea typeface="+mj-ea"/>
              </a:rPr>
              <a:t> https://</a:t>
            </a:r>
            <a:r>
              <a:rPr lang="en-US" altLang="ja-JP" sz="1600" dirty="0" err="1">
                <a:latin typeface="+mj-ea"/>
                <a:ea typeface="+mj-ea"/>
              </a:rPr>
              <a:t>www.slideshare.net</a:t>
            </a:r>
            <a:r>
              <a:rPr lang="en-US" altLang="ja-JP" sz="1600" dirty="0">
                <a:latin typeface="+mj-ea"/>
                <a:ea typeface="+mj-ea"/>
              </a:rPr>
              <a:t>/</a:t>
            </a:r>
            <a:r>
              <a:rPr lang="en-US" altLang="ja-JP" sz="1600" dirty="0" err="1">
                <a:latin typeface="+mj-ea"/>
                <a:ea typeface="+mj-ea"/>
              </a:rPr>
              <a:t>xavigiro</a:t>
            </a:r>
            <a:r>
              <a:rPr lang="en-US" altLang="ja-JP" sz="1600" dirty="0">
                <a:latin typeface="+mj-ea"/>
                <a:ea typeface="+mj-ea"/>
              </a:rPr>
              <a:t>/deep-learning-for-computer-vision-imagenet-challenge-upc-2016 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45" y="157949"/>
            <a:ext cx="7332786" cy="600881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71" y="929054"/>
            <a:ext cx="3022600" cy="53340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247779" y="205734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物体を１０００のカテゴリーに分類</a:t>
            </a:r>
          </a:p>
        </p:txBody>
      </p:sp>
    </p:spTree>
    <p:extLst>
      <p:ext uri="{BB962C8B-B14F-4D97-AF65-F5344CB8AC3E}">
        <p14:creationId xmlns:p14="http://schemas.microsoft.com/office/powerpoint/2010/main" val="1579066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6471</TotalTime>
  <Words>518</Words>
  <Application>Microsoft Macintosh PowerPoint</Application>
  <PresentationFormat>ワイド画面</PresentationFormat>
  <Paragraphs>107</Paragraphs>
  <Slides>30</Slides>
  <Notes>26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HGｺﾞｼｯｸM</vt:lpstr>
      <vt:lpstr>Yu Gothic</vt:lpstr>
      <vt:lpstr>Arial</vt:lpstr>
      <vt:lpstr>Corbel</vt:lpstr>
      <vt:lpstr>視差</vt:lpstr>
      <vt:lpstr>ディープラニング入門 第3回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Alexnet の構造</vt:lpstr>
      <vt:lpstr>PowerPoint プレゼンテーション</vt:lpstr>
      <vt:lpstr>Anaconda  Navigatorの 起動</vt:lpstr>
      <vt:lpstr>jupyter notebookの起動</vt:lpstr>
      <vt:lpstr>ch3v2.zipを入れて解凍して下さい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ディープラニング入門</dc:title>
  <dc:creator>中谷賢一</dc:creator>
  <cp:lastModifiedBy>中谷賢一</cp:lastModifiedBy>
  <cp:revision>124</cp:revision>
  <cp:lastPrinted>2017-10-05T09:13:05Z</cp:lastPrinted>
  <dcterms:created xsi:type="dcterms:W3CDTF">2017-09-26T07:21:28Z</dcterms:created>
  <dcterms:modified xsi:type="dcterms:W3CDTF">2018-10-17T08:59:35Z</dcterms:modified>
</cp:coreProperties>
</file>